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666" r:id="rId4"/>
    <p:sldId id="951" r:id="rId5"/>
    <p:sldId id="257" r:id="rId6"/>
    <p:sldId id="1331" r:id="rId7"/>
    <p:sldId id="1333" r:id="rId8"/>
    <p:sldId id="1334" r:id="rId9"/>
    <p:sldId id="1335" r:id="rId10"/>
    <p:sldId id="501" r:id="rId11"/>
    <p:sldId id="475" r:id="rId12"/>
    <p:sldId id="133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C00"/>
    <a:srgbClr val="FF5800"/>
    <a:srgbClr val="FB1E00"/>
    <a:srgbClr val="F70000"/>
    <a:srgbClr val="F1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3207-B3BF-4577-AF07-477F40914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EBDCB-DA1C-444F-A04D-214B419F9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F1A91-3458-4C1F-8D3E-1304EB40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8F933-6F09-420B-8FE2-66D52D68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D607A-9945-472F-A7C6-97F8CEA1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508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33AE-CFB4-4380-BB47-0EC3B8B8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C9B5F-2C28-47C9-8A7B-649BEB411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98A1B-364E-4C8C-93D6-ACF0496D8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AEE0D-33F7-4605-84E1-C0AB0DBD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2A841-03CF-4AE0-8DAF-CD746A4A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774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C3248-F6AE-4791-B3B3-8A0FB05FB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32663-00C5-4C60-9F9E-351D0E991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84EB1-7D5A-4C73-81A1-3B56AD52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FD8D-CFEB-414E-82B2-4E8167AD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19AC2-84AC-4C94-B22A-500D5BBE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772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0544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566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48772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40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03296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8693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1014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887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528A-61EA-4CD4-98D5-2291E1BD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21EAC-A165-4991-821A-ADA298AC0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864A6-AD0B-45EF-9BB8-2B5AFCB9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F9A29-543B-400D-A5CB-A8BC187B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38F3E-6DDB-4D4B-B1EC-E699031A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6679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00751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827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08718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16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834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5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07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463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2668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63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BF9F-55C5-41D8-B4B6-A3903A2D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764BC-699C-4562-B4D5-1F02E2FD3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516AF-2034-43E4-A934-D237B1B3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49F3E-EB6C-48C0-95B0-B48DAD26D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C2697-18CF-46DD-AD9E-452084973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785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073906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6468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193525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02536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97766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0411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578344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2726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306628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6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7FC1-8515-4785-B918-0403F8A9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E5F0-0EFE-454B-B64A-85EB253B6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5BA7C-565E-4124-B5D8-0EAF0A344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7530A-1537-49CD-9034-A8446297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9CA9E-7628-432A-AC0F-0A79EB14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EE1FA-9BE4-4B50-B1F8-7799767A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9235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41615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33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94918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55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17623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60815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553715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38911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235988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2827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79ED-1558-4BBF-A043-7936A2B3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F7536-8BB6-4D2E-921E-9B659B04B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410F5-917C-4D24-9588-814355F8C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D1086-6F78-446B-9680-CEBF66418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8FADC-8707-4F30-80DB-254A3515B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C3FF8-30E9-4793-B662-258CD853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FA828B-07DD-4150-973C-996409B1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959989-1A01-4E12-AC4F-3A717032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7868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0321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2884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983639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79544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31703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3462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03899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74804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73438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819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289A-66B0-467B-A133-D7DF901D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0731B-097A-425E-B68D-1A96FC69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B88B5-DCAF-4C4D-B0DB-F3C6F488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64269-2DF5-4542-B1E4-5693B6DF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4707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45581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112296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010177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424503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6974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242142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60701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64951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54182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81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73518-C2C7-42C8-BABB-E8F511D97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EE16E-EAD9-441B-902F-44DF07E8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94797-18D4-421F-9773-1441E12D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33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53F5-87A0-44D0-9E90-6986021C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F863-8B35-4F99-A05D-5A5939AC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BFB1B-A737-4632-906F-F96420A5C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F26D4-425C-4C71-9EE1-E0E22493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85485-26B7-462E-85E4-A4758A6D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6C8F3-A2D0-4707-BE93-0FA6798F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424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1FB1-6705-45FD-8EDE-19ED8301D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CE4C71-95ED-43AA-943E-3B0C904A69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82C2D0-DDA4-4784-86C4-CF06C2270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9CF12-B315-49E5-81A2-EF52329F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FDE7B-81D6-4892-9718-C052545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C5309-B31B-4F4D-A28E-9FC5E7FE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616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61" Type="http://schemas.openxmlformats.org/officeDocument/2006/relationships/hyperlink" Target="https://www.linkedin.com/" TargetMode="Externa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hyperlink" Target="https://twitter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C0589B-6D33-4C15-9613-819EB692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053EC-CE9C-487F-AE95-221DD24DB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C01C-ED38-45CE-8E85-3AB812AED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4EAD2-71F1-4D05-9483-793A8E55821A}" type="datetimeFigureOut">
              <a:rPr lang="en-CA" smtClean="0"/>
              <a:t>2021-02-26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27EEC-1DF0-40A2-A386-5ECB12B1E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E5A1B-040B-449E-86CB-F196D2CFD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61CD2-054D-479B-99BE-4D3F72EC0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36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433938" y="6303346"/>
            <a:ext cx="2161276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i9 presentation to Joe Smith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/>
              <a:pPr algn="ctr"/>
              <a:t>‹#›</a:t>
            </a:fld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10833553" y="6390365"/>
            <a:ext cx="64135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" name="Freeform 7"/>
          <p:cNvSpPr>
            <a:spLocks noEditPoints="1"/>
          </p:cNvSpPr>
          <p:nvPr/>
        </p:nvSpPr>
        <p:spPr bwMode="auto">
          <a:xfrm>
            <a:off x="11230723" y="6387435"/>
            <a:ext cx="142220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11661065" y="6399834"/>
            <a:ext cx="153964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2" name="Oval 21"/>
          <p:cNvSpPr/>
          <p:nvPr userDrawn="1"/>
        </p:nvSpPr>
        <p:spPr>
          <a:xfrm>
            <a:off x="11135232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3" name="Oval 22"/>
          <p:cNvSpPr/>
          <p:nvPr userDrawn="1"/>
        </p:nvSpPr>
        <p:spPr>
          <a:xfrm>
            <a:off x="10699019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4" name="Oval 23"/>
          <p:cNvSpPr/>
          <p:nvPr userDrawn="1"/>
        </p:nvSpPr>
        <p:spPr>
          <a:xfrm rot="10800000">
            <a:off x="1157144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18" name="Rectangle 17">
            <a:hlinkClick r:id="rId60"/>
          </p:cNvPr>
          <p:cNvSpPr/>
          <p:nvPr userDrawn="1"/>
        </p:nvSpPr>
        <p:spPr>
          <a:xfrm>
            <a:off x="10658932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61"/>
          </p:cNvPr>
          <p:cNvSpPr/>
          <p:nvPr userDrawn="1"/>
        </p:nvSpPr>
        <p:spPr>
          <a:xfrm>
            <a:off x="11092939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62"/>
          </p:cNvPr>
          <p:cNvSpPr/>
          <p:nvPr userDrawn="1"/>
        </p:nvSpPr>
        <p:spPr>
          <a:xfrm>
            <a:off x="11536877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 userDrawn="1"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 userDrawn="1"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4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hyperlink" Target="mailto:polobotu@gmail.com" TargetMode="External"/><Relationship Id="rId4" Type="http://schemas.openxmlformats.org/officeDocument/2006/relationships/hyperlink" Target="mailto:18gk14@queensu.c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CCA7F70-E2E1-451E-B81C-7738C21D4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86" y="1344819"/>
            <a:ext cx="6458299" cy="551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ED144-025A-4912-AC06-A0FB268553E9}"/>
              </a:ext>
            </a:extLst>
          </p:cNvPr>
          <p:cNvSpPr txBox="1"/>
          <p:nvPr/>
        </p:nvSpPr>
        <p:spPr>
          <a:xfrm>
            <a:off x="922788" y="2659559"/>
            <a:ext cx="539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Hackathon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72109B-7AF5-4E91-93AA-1388048AE2DD}"/>
              </a:ext>
            </a:extLst>
          </p:cNvPr>
          <p:cNvSpPr txBox="1"/>
          <p:nvPr/>
        </p:nvSpPr>
        <p:spPr>
          <a:xfrm>
            <a:off x="1040234" y="4644501"/>
            <a:ext cx="384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February 26</a:t>
            </a:r>
            <a:r>
              <a:rPr lang="en-US" baseline="30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Karan Polobotu &amp; Gary Kong</a:t>
            </a:r>
            <a:endParaRPr lang="en-CA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FCBF4C3-46BF-4EA1-ADFB-DF8F24D64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3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32"/>
    </mc:Choice>
    <mc:Fallback>
      <p:transition spd="slow" advTm="20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382A933D-40AA-4EE5-9706-D97D9DDA2C45}"/>
              </a:ext>
            </a:extLst>
          </p:cNvPr>
          <p:cNvSpPr/>
          <p:nvPr/>
        </p:nvSpPr>
        <p:spPr>
          <a:xfrm>
            <a:off x="245074" y="6182924"/>
            <a:ext cx="11778143" cy="518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988943">
            <a:off x="5434305" y="1927331"/>
            <a:ext cx="660400" cy="4796367"/>
          </a:xfrm>
          <a:custGeom>
            <a:avLst/>
            <a:gdLst>
              <a:gd name="T0" fmla="*/ 0 w 44"/>
              <a:gd name="T1" fmla="*/ 0 h 319"/>
              <a:gd name="T2" fmla="*/ 0 w 44"/>
              <a:gd name="T3" fmla="*/ 262 h 319"/>
              <a:gd name="T4" fmla="*/ 20 w 44"/>
              <a:gd name="T5" fmla="*/ 317 h 319"/>
              <a:gd name="T6" fmla="*/ 24 w 44"/>
              <a:gd name="T7" fmla="*/ 317 h 319"/>
              <a:gd name="T8" fmla="*/ 44 w 44"/>
              <a:gd name="T9" fmla="*/ 262 h 319"/>
              <a:gd name="T10" fmla="*/ 44 w 44"/>
              <a:gd name="T11" fmla="*/ 0 h 319"/>
              <a:gd name="T12" fmla="*/ 0 w 44"/>
              <a:gd name="T13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319">
                <a:moveTo>
                  <a:pt x="0" y="0"/>
                </a:moveTo>
                <a:cubicBezTo>
                  <a:pt x="0" y="262"/>
                  <a:pt x="0" y="262"/>
                  <a:pt x="0" y="262"/>
                </a:cubicBezTo>
                <a:cubicBezTo>
                  <a:pt x="20" y="317"/>
                  <a:pt x="20" y="317"/>
                  <a:pt x="20" y="317"/>
                </a:cubicBezTo>
                <a:cubicBezTo>
                  <a:pt x="20" y="319"/>
                  <a:pt x="23" y="319"/>
                  <a:pt x="24" y="317"/>
                </a:cubicBezTo>
                <a:cubicBezTo>
                  <a:pt x="44" y="262"/>
                  <a:pt x="44" y="262"/>
                  <a:pt x="44" y="262"/>
                </a:cubicBezTo>
                <a:cubicBezTo>
                  <a:pt x="44" y="0"/>
                  <a:pt x="44" y="0"/>
                  <a:pt x="4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122" name="Group 121"/>
          <p:cNvGrpSpPr/>
          <p:nvPr/>
        </p:nvGrpSpPr>
        <p:grpSpPr>
          <a:xfrm>
            <a:off x="5691875" y="1852681"/>
            <a:ext cx="586539" cy="4257439"/>
            <a:chOff x="4268906" y="1074042"/>
            <a:chExt cx="439904" cy="3193079"/>
          </a:xfrm>
        </p:grpSpPr>
        <p:sp>
          <p:nvSpPr>
            <p:cNvPr id="123" name="Rectangle 122"/>
            <p:cNvSpPr>
              <a:spLocks noChangeArrowheads="1"/>
            </p:cNvSpPr>
            <p:nvPr/>
          </p:nvSpPr>
          <p:spPr bwMode="auto">
            <a:xfrm rot="1988943">
              <a:off x="4357717" y="1177341"/>
              <a:ext cx="247650" cy="30212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4" name="Freeform 123"/>
            <p:cNvSpPr>
              <a:spLocks noChangeArrowheads="1"/>
            </p:cNvSpPr>
            <p:nvPr/>
          </p:nvSpPr>
          <p:spPr bwMode="auto">
            <a:xfrm rot="1988943">
              <a:off x="4268906" y="1074042"/>
              <a:ext cx="125414" cy="3004697"/>
            </a:xfrm>
            <a:custGeom>
              <a:avLst/>
              <a:gdLst>
                <a:gd name="connsiteX0" fmla="*/ 1 w 125414"/>
                <a:gd name="connsiteY0" fmla="*/ 0 h 3004697"/>
                <a:gd name="connsiteX1" fmla="*/ 125414 w 125414"/>
                <a:gd name="connsiteY1" fmla="*/ 0 h 3004697"/>
                <a:gd name="connsiteX2" fmla="*/ 125414 w 125414"/>
                <a:gd name="connsiteY2" fmla="*/ 2953502 h 3004697"/>
                <a:gd name="connsiteX3" fmla="*/ 125413 w 125414"/>
                <a:gd name="connsiteY3" fmla="*/ 2953502 h 3004697"/>
                <a:gd name="connsiteX4" fmla="*/ 125413 w 125414"/>
                <a:gd name="connsiteY4" fmla="*/ 2958059 h 3004697"/>
                <a:gd name="connsiteX5" fmla="*/ 0 w 125414"/>
                <a:gd name="connsiteY5" fmla="*/ 2958058 h 3004697"/>
                <a:gd name="connsiteX6" fmla="*/ 0 w 125414"/>
                <a:gd name="connsiteY6" fmla="*/ 1976420 h 3004697"/>
                <a:gd name="connsiteX7" fmla="*/ 1 w 125414"/>
                <a:gd name="connsiteY7" fmla="*/ 1976420 h 300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414" h="3004697">
                  <a:moveTo>
                    <a:pt x="1" y="0"/>
                  </a:moveTo>
                  <a:lnTo>
                    <a:pt x="125414" y="0"/>
                  </a:lnTo>
                  <a:lnTo>
                    <a:pt x="125414" y="2953502"/>
                  </a:lnTo>
                  <a:lnTo>
                    <a:pt x="125413" y="2953502"/>
                  </a:lnTo>
                  <a:lnTo>
                    <a:pt x="125413" y="2958059"/>
                  </a:lnTo>
                  <a:cubicBezTo>
                    <a:pt x="114012" y="3014475"/>
                    <a:pt x="45605" y="3025758"/>
                    <a:pt x="0" y="2958058"/>
                  </a:cubicBezTo>
                  <a:lnTo>
                    <a:pt x="0" y="1976420"/>
                  </a:lnTo>
                  <a:lnTo>
                    <a:pt x="1" y="19764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3200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 rot="1988943">
              <a:off x="4584375" y="1283813"/>
              <a:ext cx="124435" cy="2983308"/>
            </a:xfrm>
            <a:custGeom>
              <a:avLst/>
              <a:gdLst>
                <a:gd name="connsiteX0" fmla="*/ 0 w 124435"/>
                <a:gd name="connsiteY0" fmla="*/ 0 h 2983308"/>
                <a:gd name="connsiteX1" fmla="*/ 123825 w 124435"/>
                <a:gd name="connsiteY1" fmla="*/ 0 h 2983308"/>
                <a:gd name="connsiteX2" fmla="*/ 123825 w 124435"/>
                <a:gd name="connsiteY2" fmla="*/ 1959190 h 2983308"/>
                <a:gd name="connsiteX3" fmla="*/ 124435 w 124435"/>
                <a:gd name="connsiteY3" fmla="*/ 1959190 h 2983308"/>
                <a:gd name="connsiteX4" fmla="*/ 124435 w 124435"/>
                <a:gd name="connsiteY4" fmla="*/ 2940990 h 2983308"/>
                <a:gd name="connsiteX5" fmla="*/ 610 w 124435"/>
                <a:gd name="connsiteY5" fmla="*/ 2940990 h 2983308"/>
                <a:gd name="connsiteX6" fmla="*/ 610 w 124435"/>
                <a:gd name="connsiteY6" fmla="*/ 2312367 h 2983308"/>
                <a:gd name="connsiteX7" fmla="*/ 0 w 124435"/>
                <a:gd name="connsiteY7" fmla="*/ 2312367 h 298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435" h="2983308">
                  <a:moveTo>
                    <a:pt x="0" y="0"/>
                  </a:moveTo>
                  <a:lnTo>
                    <a:pt x="123825" y="0"/>
                  </a:lnTo>
                  <a:lnTo>
                    <a:pt x="123825" y="1959190"/>
                  </a:lnTo>
                  <a:lnTo>
                    <a:pt x="124435" y="1959190"/>
                  </a:lnTo>
                  <a:cubicBezTo>
                    <a:pt x="124435" y="1959190"/>
                    <a:pt x="124435" y="1959190"/>
                    <a:pt x="124435" y="2940990"/>
                  </a:cubicBezTo>
                  <a:cubicBezTo>
                    <a:pt x="101921" y="2997415"/>
                    <a:pt x="23124" y="2997415"/>
                    <a:pt x="610" y="2940990"/>
                  </a:cubicBezTo>
                  <a:lnTo>
                    <a:pt x="610" y="2312367"/>
                  </a:lnTo>
                  <a:lnTo>
                    <a:pt x="0" y="231236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3200"/>
            </a:p>
          </p:txBody>
        </p:sp>
      </p:grpSp>
      <p:sp>
        <p:nvSpPr>
          <p:cNvPr id="22" name="Freeform 21"/>
          <p:cNvSpPr>
            <a:spLocks/>
          </p:cNvSpPr>
          <p:nvPr/>
        </p:nvSpPr>
        <p:spPr bwMode="auto">
          <a:xfrm rot="1988943">
            <a:off x="7152516" y="1446004"/>
            <a:ext cx="660400" cy="497417"/>
          </a:xfrm>
          <a:custGeom>
            <a:avLst/>
            <a:gdLst>
              <a:gd name="T0" fmla="*/ 32 w 44"/>
              <a:gd name="T1" fmla="*/ 0 h 33"/>
              <a:gd name="T2" fmla="*/ 12 w 44"/>
              <a:gd name="T3" fmla="*/ 0 h 33"/>
              <a:gd name="T4" fmla="*/ 0 w 44"/>
              <a:gd name="T5" fmla="*/ 12 h 33"/>
              <a:gd name="T6" fmla="*/ 0 w 44"/>
              <a:gd name="T7" fmla="*/ 33 h 33"/>
              <a:gd name="T8" fmla="*/ 44 w 44"/>
              <a:gd name="T9" fmla="*/ 33 h 33"/>
              <a:gd name="T10" fmla="*/ 44 w 44"/>
              <a:gd name="T11" fmla="*/ 12 h 33"/>
              <a:gd name="T12" fmla="*/ 32 w 44"/>
              <a:gd name="T13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33">
                <a:moveTo>
                  <a:pt x="32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2"/>
                </a:cubicBezTo>
                <a:cubicBezTo>
                  <a:pt x="0" y="33"/>
                  <a:pt x="0" y="33"/>
                  <a:pt x="0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6"/>
                  <a:pt x="38" y="0"/>
                  <a:pt x="32" y="0"/>
                </a:cubicBezTo>
                <a:close/>
              </a:path>
            </a:pathLst>
          </a:custGeom>
          <a:gradFill flip="none" rotWithShape="1">
            <a:gsLst>
              <a:gs pos="0">
                <a:srgbClr val="EFBBC7">
                  <a:shade val="67500"/>
                  <a:satMod val="115000"/>
                </a:srgbClr>
              </a:gs>
              <a:gs pos="100000">
                <a:srgbClr val="EFBBC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 rot="1988943">
            <a:off x="6881097" y="1862639"/>
            <a:ext cx="660400" cy="495300"/>
          </a:xfrm>
          <a:prstGeom prst="rect">
            <a:avLst/>
          </a:prstGeom>
          <a:gradFill flip="none" rotWithShape="1">
            <a:gsLst>
              <a:gs pos="0">
                <a:srgbClr val="828282">
                  <a:shade val="30000"/>
                  <a:satMod val="115000"/>
                </a:srgbClr>
              </a:gs>
              <a:gs pos="50000">
                <a:srgbClr val="828282">
                  <a:shade val="67500"/>
                  <a:satMod val="115000"/>
                </a:srgbClr>
              </a:gs>
              <a:gs pos="100000">
                <a:srgbClr val="82828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117" name="Group 116"/>
          <p:cNvGrpSpPr/>
          <p:nvPr/>
        </p:nvGrpSpPr>
        <p:grpSpPr>
          <a:xfrm>
            <a:off x="4820661" y="4755344"/>
            <a:ext cx="585048" cy="1125245"/>
            <a:chOff x="3615496" y="3251040"/>
            <a:chExt cx="438786" cy="843934"/>
          </a:xfrm>
        </p:grpSpPr>
        <p:sp>
          <p:nvSpPr>
            <p:cNvPr id="25" name="Freeform 24"/>
            <p:cNvSpPr>
              <a:spLocks/>
            </p:cNvSpPr>
            <p:nvPr/>
          </p:nvSpPr>
          <p:spPr bwMode="auto">
            <a:xfrm rot="1988943">
              <a:off x="3615496" y="3251040"/>
              <a:ext cx="123825" cy="654050"/>
            </a:xfrm>
            <a:custGeom>
              <a:avLst/>
              <a:gdLst>
                <a:gd name="T0" fmla="*/ 0 w 11"/>
                <a:gd name="T1" fmla="*/ 52 h 58"/>
                <a:gd name="T2" fmla="*/ 11 w 11"/>
                <a:gd name="T3" fmla="*/ 52 h 58"/>
                <a:gd name="T4" fmla="*/ 11 w 11"/>
                <a:gd name="T5" fmla="*/ 0 h 58"/>
                <a:gd name="T6" fmla="*/ 0 w 11"/>
                <a:gd name="T7" fmla="*/ 0 h 58"/>
                <a:gd name="T8" fmla="*/ 0 w 11"/>
                <a:gd name="T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8">
                  <a:moveTo>
                    <a:pt x="0" y="52"/>
                  </a:moveTo>
                  <a:cubicBezTo>
                    <a:pt x="3" y="58"/>
                    <a:pt x="10" y="57"/>
                    <a:pt x="11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 rot="1988943">
              <a:off x="3919344" y="3452036"/>
              <a:ext cx="134938" cy="642938"/>
            </a:xfrm>
            <a:custGeom>
              <a:avLst/>
              <a:gdLst>
                <a:gd name="T0" fmla="*/ 0 w 12"/>
                <a:gd name="T1" fmla="*/ 52 h 57"/>
                <a:gd name="T2" fmla="*/ 12 w 12"/>
                <a:gd name="T3" fmla="*/ 52 h 57"/>
                <a:gd name="T4" fmla="*/ 12 w 12"/>
                <a:gd name="T5" fmla="*/ 0 h 57"/>
                <a:gd name="T6" fmla="*/ 0 w 12"/>
                <a:gd name="T7" fmla="*/ 0 h 57"/>
                <a:gd name="T8" fmla="*/ 0 w 12"/>
                <a:gd name="T9" fmla="*/ 5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7">
                  <a:moveTo>
                    <a:pt x="0" y="52"/>
                  </a:moveTo>
                  <a:cubicBezTo>
                    <a:pt x="3" y="57"/>
                    <a:pt x="9" y="57"/>
                    <a:pt x="12" y="5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 rot="1988943">
              <a:off x="3706959" y="3348663"/>
              <a:ext cx="236538" cy="665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568386" y="2117451"/>
            <a:ext cx="580997" cy="1062655"/>
            <a:chOff x="4926289" y="1272620"/>
            <a:chExt cx="435748" cy="796991"/>
          </a:xfrm>
        </p:grpSpPr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 rot="1988943">
              <a:off x="4926289" y="1272620"/>
              <a:ext cx="123825" cy="5969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 rot="1988943">
              <a:off x="5227099" y="1472711"/>
              <a:ext cx="134938" cy="5969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 rot="1988943">
              <a:off x="5020789" y="1371146"/>
              <a:ext cx="236538" cy="596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277268" y="4093259"/>
            <a:ext cx="580997" cy="1064773"/>
            <a:chOff x="3957951" y="2754476"/>
            <a:chExt cx="435748" cy="798580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 rot="1988943">
              <a:off x="3957951" y="2754476"/>
              <a:ext cx="123825" cy="598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 rot="1988943">
              <a:off x="4258761" y="2954568"/>
              <a:ext cx="134938" cy="5984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 rot="1988943">
              <a:off x="4052452" y="2853003"/>
              <a:ext cx="236538" cy="598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708991" y="3440703"/>
            <a:ext cx="580997" cy="1047840"/>
            <a:chOff x="4281743" y="2265059"/>
            <a:chExt cx="435748" cy="785880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 rot="1988943">
              <a:off x="4281743" y="2265059"/>
              <a:ext cx="123825" cy="585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 rot="1988943">
              <a:off x="4582553" y="2465151"/>
              <a:ext cx="134938" cy="5857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 rot="1988943">
              <a:off x="4376244" y="2363586"/>
              <a:ext cx="236538" cy="585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136663" y="2784825"/>
            <a:ext cx="580997" cy="1049956"/>
            <a:chOff x="4602497" y="1773150"/>
            <a:chExt cx="435748" cy="787467"/>
          </a:xfrm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 rot="1988943">
              <a:off x="4602497" y="1773150"/>
              <a:ext cx="123825" cy="5873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 rot="1988943">
              <a:off x="4903307" y="1973242"/>
              <a:ext cx="134938" cy="58737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 rot="1988943">
              <a:off x="4696998" y="1871676"/>
              <a:ext cx="236538" cy="5873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39" name="Freeform 38"/>
          <p:cNvSpPr>
            <a:spLocks/>
          </p:cNvSpPr>
          <p:nvPr/>
        </p:nvSpPr>
        <p:spPr bwMode="auto">
          <a:xfrm rot="1988943">
            <a:off x="4435441" y="5569157"/>
            <a:ext cx="660400" cy="571500"/>
          </a:xfrm>
          <a:custGeom>
            <a:avLst/>
            <a:gdLst>
              <a:gd name="T0" fmla="*/ 30 w 44"/>
              <a:gd name="T1" fmla="*/ 38 h 38"/>
              <a:gd name="T2" fmla="*/ 44 w 44"/>
              <a:gd name="T3" fmla="*/ 0 h 38"/>
              <a:gd name="T4" fmla="*/ 32 w 44"/>
              <a:gd name="T5" fmla="*/ 0 h 38"/>
              <a:gd name="T6" fmla="*/ 11 w 44"/>
              <a:gd name="T7" fmla="*/ 0 h 38"/>
              <a:gd name="T8" fmla="*/ 0 w 44"/>
              <a:gd name="T9" fmla="*/ 0 h 38"/>
              <a:gd name="T10" fmla="*/ 14 w 44"/>
              <a:gd name="T11" fmla="*/ 38 h 38"/>
              <a:gd name="T12" fmla="*/ 22 w 44"/>
              <a:gd name="T13" fmla="*/ 38 h 38"/>
              <a:gd name="T14" fmla="*/ 30 w 44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38">
                <a:moveTo>
                  <a:pt x="30" y="38"/>
                </a:moveTo>
                <a:cubicBezTo>
                  <a:pt x="44" y="0"/>
                  <a:pt x="44" y="0"/>
                  <a:pt x="44" y="0"/>
                </a:cubicBezTo>
                <a:cubicBezTo>
                  <a:pt x="41" y="2"/>
                  <a:pt x="36" y="2"/>
                  <a:pt x="32" y="0"/>
                </a:cubicBezTo>
                <a:cubicBezTo>
                  <a:pt x="27" y="4"/>
                  <a:pt x="15" y="4"/>
                  <a:pt x="11" y="0"/>
                </a:cubicBezTo>
                <a:cubicBezTo>
                  <a:pt x="7" y="2"/>
                  <a:pt x="2" y="2"/>
                  <a:pt x="0" y="0"/>
                </a:cubicBezTo>
                <a:cubicBezTo>
                  <a:pt x="14" y="38"/>
                  <a:pt x="14" y="38"/>
                  <a:pt x="14" y="38"/>
                </a:cubicBezTo>
                <a:cubicBezTo>
                  <a:pt x="16" y="38"/>
                  <a:pt x="19" y="38"/>
                  <a:pt x="22" y="38"/>
                </a:cubicBezTo>
                <a:cubicBezTo>
                  <a:pt x="25" y="38"/>
                  <a:pt x="27" y="38"/>
                  <a:pt x="30" y="38"/>
                </a:cubicBezTo>
                <a:close/>
              </a:path>
            </a:pathLst>
          </a:custGeom>
          <a:gradFill flip="none" rotWithShape="1">
            <a:gsLst>
              <a:gs pos="0">
                <a:srgbClr val="F2CCBB">
                  <a:shade val="67500"/>
                  <a:satMod val="115000"/>
                </a:srgbClr>
              </a:gs>
              <a:gs pos="100000">
                <a:srgbClr val="F2CCB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 rot="1988943">
            <a:off x="4410611" y="6070899"/>
            <a:ext cx="241300" cy="285751"/>
          </a:xfrm>
          <a:custGeom>
            <a:avLst/>
            <a:gdLst>
              <a:gd name="T0" fmla="*/ 7 w 16"/>
              <a:gd name="T1" fmla="*/ 18 h 19"/>
              <a:gd name="T2" fmla="*/ 9 w 16"/>
              <a:gd name="T3" fmla="*/ 18 h 19"/>
              <a:gd name="T4" fmla="*/ 10 w 16"/>
              <a:gd name="T5" fmla="*/ 17 h 19"/>
              <a:gd name="T6" fmla="*/ 16 w 16"/>
              <a:gd name="T7" fmla="*/ 0 h 19"/>
              <a:gd name="T8" fmla="*/ 8 w 16"/>
              <a:gd name="T9" fmla="*/ 0 h 19"/>
              <a:gd name="T10" fmla="*/ 0 w 16"/>
              <a:gd name="T11" fmla="*/ 0 h 19"/>
              <a:gd name="T12" fmla="*/ 6 w 16"/>
              <a:gd name="T13" fmla="*/ 17 h 19"/>
              <a:gd name="T14" fmla="*/ 7 w 16"/>
              <a:gd name="T15" fmla="*/ 1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9">
                <a:moveTo>
                  <a:pt x="7" y="18"/>
                </a:moveTo>
                <a:cubicBezTo>
                  <a:pt x="7" y="19"/>
                  <a:pt x="8" y="19"/>
                  <a:pt x="9" y="18"/>
                </a:cubicBezTo>
                <a:cubicBezTo>
                  <a:pt x="9" y="18"/>
                  <a:pt x="10" y="18"/>
                  <a:pt x="10" y="17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0"/>
                  <a:pt x="11" y="0"/>
                  <a:pt x="8" y="0"/>
                </a:cubicBezTo>
                <a:cubicBezTo>
                  <a:pt x="5" y="0"/>
                  <a:pt x="2" y="0"/>
                  <a:pt x="0" y="0"/>
                </a:cubicBezTo>
                <a:cubicBezTo>
                  <a:pt x="6" y="17"/>
                  <a:pt x="6" y="17"/>
                  <a:pt x="6" y="17"/>
                </a:cubicBezTo>
                <a:cubicBezTo>
                  <a:pt x="6" y="18"/>
                  <a:pt x="6" y="18"/>
                  <a:pt x="7" y="1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56" name="Teardrop 55"/>
          <p:cNvSpPr>
            <a:spLocks noChangeAspect="1"/>
          </p:cNvSpPr>
          <p:nvPr/>
        </p:nvSpPr>
        <p:spPr>
          <a:xfrm rot="16200000">
            <a:off x="6921076" y="3166204"/>
            <a:ext cx="594301" cy="594301"/>
          </a:xfrm>
          <a:prstGeom prst="teardrop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5332214" y="2854339"/>
            <a:ext cx="594301" cy="594301"/>
          </a:xfrm>
          <a:prstGeom prst="teardrop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8" name="Teardrop 57"/>
          <p:cNvSpPr>
            <a:spLocks noChangeAspect="1"/>
          </p:cNvSpPr>
          <p:nvPr/>
        </p:nvSpPr>
        <p:spPr>
          <a:xfrm rot="5400000">
            <a:off x="4462487" y="4164015"/>
            <a:ext cx="594301" cy="594301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16200000">
            <a:off x="6068786" y="4483088"/>
            <a:ext cx="594301" cy="594301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0" name="Teardrop 59"/>
          <p:cNvSpPr>
            <a:spLocks noChangeAspect="1"/>
          </p:cNvSpPr>
          <p:nvPr/>
        </p:nvSpPr>
        <p:spPr>
          <a:xfrm rot="5400000">
            <a:off x="6204359" y="1538896"/>
            <a:ext cx="594301" cy="594301"/>
          </a:xfrm>
          <a:prstGeom prst="teardrop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2" name="Oval 61"/>
          <p:cNvSpPr/>
          <p:nvPr/>
        </p:nvSpPr>
        <p:spPr>
          <a:xfrm>
            <a:off x="4491413" y="4192941"/>
            <a:ext cx="536448" cy="53644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6097712" y="4512015"/>
            <a:ext cx="536448" cy="53644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6950003" y="3195131"/>
            <a:ext cx="536448" cy="53644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5361140" y="2883265"/>
            <a:ext cx="536448" cy="53644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6" name="Oval 65"/>
          <p:cNvSpPr/>
          <p:nvPr/>
        </p:nvSpPr>
        <p:spPr>
          <a:xfrm>
            <a:off x="6233285" y="1567823"/>
            <a:ext cx="536448" cy="53644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7" name="Rectangle 66"/>
          <p:cNvSpPr/>
          <p:nvPr/>
        </p:nvSpPr>
        <p:spPr>
          <a:xfrm>
            <a:off x="7536296" y="4580320"/>
            <a:ext cx="2434501" cy="2009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7" dirty="0"/>
              <a:t>Location of transactions</a:t>
            </a:r>
          </a:p>
        </p:txBody>
      </p:sp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7061653" y="3299695"/>
            <a:ext cx="323624" cy="327539"/>
            <a:chOff x="4525886" y="4183659"/>
            <a:chExt cx="558217" cy="564967"/>
          </a:xfrm>
        </p:grpSpPr>
        <p:sp>
          <p:nvSpPr>
            <p:cNvPr id="71" name="Oval 55"/>
            <p:cNvSpPr>
              <a:spLocks noChangeArrowheads="1"/>
            </p:cNvSpPr>
            <p:nvPr/>
          </p:nvSpPr>
          <p:spPr bwMode="auto">
            <a:xfrm>
              <a:off x="4525886" y="4387874"/>
              <a:ext cx="324888" cy="110546"/>
            </a:xfrm>
            <a:prstGeom prst="ellips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4525886" y="4443569"/>
              <a:ext cx="324888" cy="305057"/>
            </a:xfrm>
            <a:custGeom>
              <a:avLst/>
              <a:gdLst>
                <a:gd name="T0" fmla="*/ 326 w 326"/>
                <a:gd name="T1" fmla="*/ 0 h 306"/>
                <a:gd name="T2" fmla="*/ 326 w 326"/>
                <a:gd name="T3" fmla="*/ 250 h 306"/>
                <a:gd name="T4" fmla="*/ 163 w 326"/>
                <a:gd name="T5" fmla="*/ 306 h 306"/>
                <a:gd name="T6" fmla="*/ 0 w 326"/>
                <a:gd name="T7" fmla="*/ 250 h 306"/>
                <a:gd name="T8" fmla="*/ 0 w 326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06">
                  <a:moveTo>
                    <a:pt x="326" y="0"/>
                  </a:moveTo>
                  <a:cubicBezTo>
                    <a:pt x="326" y="250"/>
                    <a:pt x="326" y="250"/>
                    <a:pt x="326" y="250"/>
                  </a:cubicBezTo>
                  <a:cubicBezTo>
                    <a:pt x="326" y="281"/>
                    <a:pt x="253" y="306"/>
                    <a:pt x="163" y="306"/>
                  </a:cubicBezTo>
                  <a:cubicBezTo>
                    <a:pt x="73" y="306"/>
                    <a:pt x="0" y="281"/>
                    <a:pt x="0" y="2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4525886" y="4612342"/>
              <a:ext cx="324888" cy="55695"/>
            </a:xfrm>
            <a:custGeom>
              <a:avLst/>
              <a:gdLst>
                <a:gd name="T0" fmla="*/ 326 w 326"/>
                <a:gd name="T1" fmla="*/ 0 h 56"/>
                <a:gd name="T2" fmla="*/ 163 w 326"/>
                <a:gd name="T3" fmla="*/ 56 h 56"/>
                <a:gd name="T4" fmla="*/ 0 w 326"/>
                <a:gd name="T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" h="56">
                  <a:moveTo>
                    <a:pt x="326" y="0"/>
                  </a:moveTo>
                  <a:cubicBezTo>
                    <a:pt x="326" y="31"/>
                    <a:pt x="253" y="56"/>
                    <a:pt x="163" y="56"/>
                  </a:cubicBezTo>
                  <a:cubicBezTo>
                    <a:pt x="73" y="56"/>
                    <a:pt x="0" y="31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4525886" y="4532597"/>
              <a:ext cx="324888" cy="54851"/>
            </a:xfrm>
            <a:custGeom>
              <a:avLst/>
              <a:gdLst>
                <a:gd name="T0" fmla="*/ 326 w 326"/>
                <a:gd name="T1" fmla="*/ 0 h 55"/>
                <a:gd name="T2" fmla="*/ 163 w 326"/>
                <a:gd name="T3" fmla="*/ 55 h 55"/>
                <a:gd name="T4" fmla="*/ 0 w 326"/>
                <a:gd name="T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" h="55">
                  <a:moveTo>
                    <a:pt x="326" y="0"/>
                  </a:moveTo>
                  <a:cubicBezTo>
                    <a:pt x="326" y="30"/>
                    <a:pt x="253" y="55"/>
                    <a:pt x="163" y="55"/>
                  </a:cubicBezTo>
                  <a:cubicBezTo>
                    <a:pt x="73" y="55"/>
                    <a:pt x="0" y="3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5" name="Oval 59"/>
            <p:cNvSpPr>
              <a:spLocks noChangeArrowheads="1"/>
            </p:cNvSpPr>
            <p:nvPr/>
          </p:nvSpPr>
          <p:spPr bwMode="auto">
            <a:xfrm>
              <a:off x="4759215" y="4183659"/>
              <a:ext cx="324888" cy="109702"/>
            </a:xfrm>
            <a:prstGeom prst="ellips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6" name="Line 60"/>
            <p:cNvSpPr>
              <a:spLocks noChangeShapeType="1"/>
            </p:cNvSpPr>
            <p:nvPr/>
          </p:nvSpPr>
          <p:spPr bwMode="auto">
            <a:xfrm flipV="1">
              <a:off x="4759215" y="4238510"/>
              <a:ext cx="0" cy="155271"/>
            </a:xfrm>
            <a:prstGeom prst="lin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7" name="Freeform 61"/>
            <p:cNvSpPr>
              <a:spLocks/>
            </p:cNvSpPr>
            <p:nvPr/>
          </p:nvSpPr>
          <p:spPr bwMode="auto">
            <a:xfrm>
              <a:off x="4850774" y="4238510"/>
              <a:ext cx="233329" cy="400414"/>
            </a:xfrm>
            <a:custGeom>
              <a:avLst/>
              <a:gdLst>
                <a:gd name="T0" fmla="*/ 234 w 234"/>
                <a:gd name="T1" fmla="*/ 0 h 402"/>
                <a:gd name="T2" fmla="*/ 234 w 234"/>
                <a:gd name="T3" fmla="*/ 347 h 402"/>
                <a:gd name="T4" fmla="*/ 71 w 234"/>
                <a:gd name="T5" fmla="*/ 402 h 402"/>
                <a:gd name="T6" fmla="*/ 0 w 234"/>
                <a:gd name="T7" fmla="*/ 39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402">
                  <a:moveTo>
                    <a:pt x="234" y="0"/>
                  </a:moveTo>
                  <a:cubicBezTo>
                    <a:pt x="234" y="347"/>
                    <a:pt x="234" y="347"/>
                    <a:pt x="234" y="347"/>
                  </a:cubicBezTo>
                  <a:cubicBezTo>
                    <a:pt x="234" y="377"/>
                    <a:pt x="161" y="402"/>
                    <a:pt x="71" y="402"/>
                  </a:cubicBezTo>
                  <a:cubicBezTo>
                    <a:pt x="46" y="402"/>
                    <a:pt x="22" y="400"/>
                    <a:pt x="0" y="397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8" name="Freeform 62"/>
            <p:cNvSpPr>
              <a:spLocks/>
            </p:cNvSpPr>
            <p:nvPr/>
          </p:nvSpPr>
          <p:spPr bwMode="auto">
            <a:xfrm>
              <a:off x="4850774" y="4503483"/>
              <a:ext cx="233329" cy="54851"/>
            </a:xfrm>
            <a:custGeom>
              <a:avLst/>
              <a:gdLst>
                <a:gd name="T0" fmla="*/ 234 w 234"/>
                <a:gd name="T1" fmla="*/ 0 h 55"/>
                <a:gd name="T2" fmla="*/ 71 w 234"/>
                <a:gd name="T3" fmla="*/ 55 h 55"/>
                <a:gd name="T4" fmla="*/ 0 w 234"/>
                <a:gd name="T5" fmla="*/ 5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4" h="55">
                  <a:moveTo>
                    <a:pt x="234" y="0"/>
                  </a:moveTo>
                  <a:cubicBezTo>
                    <a:pt x="234" y="30"/>
                    <a:pt x="161" y="55"/>
                    <a:pt x="71" y="55"/>
                  </a:cubicBezTo>
                  <a:cubicBezTo>
                    <a:pt x="46" y="55"/>
                    <a:pt x="22" y="53"/>
                    <a:pt x="0" y="5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9" name="Freeform 63"/>
            <p:cNvSpPr>
              <a:spLocks/>
            </p:cNvSpPr>
            <p:nvPr/>
          </p:nvSpPr>
          <p:spPr bwMode="auto">
            <a:xfrm>
              <a:off x="4850774" y="4417831"/>
              <a:ext cx="233329" cy="55695"/>
            </a:xfrm>
            <a:custGeom>
              <a:avLst/>
              <a:gdLst>
                <a:gd name="T0" fmla="*/ 234 w 234"/>
                <a:gd name="T1" fmla="*/ 0 h 56"/>
                <a:gd name="T2" fmla="*/ 71 w 234"/>
                <a:gd name="T3" fmla="*/ 56 h 56"/>
                <a:gd name="T4" fmla="*/ 0 w 234"/>
                <a:gd name="T5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4" h="56">
                  <a:moveTo>
                    <a:pt x="234" y="0"/>
                  </a:moveTo>
                  <a:cubicBezTo>
                    <a:pt x="234" y="31"/>
                    <a:pt x="161" y="56"/>
                    <a:pt x="71" y="56"/>
                  </a:cubicBezTo>
                  <a:cubicBezTo>
                    <a:pt x="46" y="56"/>
                    <a:pt x="22" y="54"/>
                    <a:pt x="0" y="5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0" name="Freeform 64"/>
            <p:cNvSpPr>
              <a:spLocks/>
            </p:cNvSpPr>
            <p:nvPr/>
          </p:nvSpPr>
          <p:spPr bwMode="auto">
            <a:xfrm>
              <a:off x="4759215" y="4333023"/>
              <a:ext cx="324888" cy="54851"/>
            </a:xfrm>
            <a:custGeom>
              <a:avLst/>
              <a:gdLst>
                <a:gd name="T0" fmla="*/ 326 w 326"/>
                <a:gd name="T1" fmla="*/ 0 h 55"/>
                <a:gd name="T2" fmla="*/ 163 w 326"/>
                <a:gd name="T3" fmla="*/ 55 h 55"/>
                <a:gd name="T4" fmla="*/ 0 w 326"/>
                <a:gd name="T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" h="55">
                  <a:moveTo>
                    <a:pt x="326" y="0"/>
                  </a:moveTo>
                  <a:cubicBezTo>
                    <a:pt x="326" y="30"/>
                    <a:pt x="253" y="55"/>
                    <a:pt x="163" y="55"/>
                  </a:cubicBezTo>
                  <a:cubicBezTo>
                    <a:pt x="73" y="55"/>
                    <a:pt x="0" y="3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6255147" y="4614460"/>
            <a:ext cx="221579" cy="331557"/>
            <a:chOff x="1068574" y="2664703"/>
            <a:chExt cx="461594" cy="690703"/>
          </a:xfrm>
        </p:grpSpPr>
        <p:sp>
          <p:nvSpPr>
            <p:cNvPr id="84" name="Freeform 65"/>
            <p:cNvSpPr>
              <a:spLocks/>
            </p:cNvSpPr>
            <p:nvPr/>
          </p:nvSpPr>
          <p:spPr bwMode="auto">
            <a:xfrm>
              <a:off x="1100219" y="2741495"/>
              <a:ext cx="422776" cy="467501"/>
            </a:xfrm>
            <a:custGeom>
              <a:avLst/>
              <a:gdLst>
                <a:gd name="T0" fmla="*/ 49 w 424"/>
                <a:gd name="T1" fmla="*/ 469 h 469"/>
                <a:gd name="T2" fmla="*/ 0 w 424"/>
                <a:gd name="T3" fmla="*/ 202 h 469"/>
                <a:gd name="T4" fmla="*/ 226 w 424"/>
                <a:gd name="T5" fmla="*/ 0 h 469"/>
                <a:gd name="T6" fmla="*/ 306 w 424"/>
                <a:gd name="T7" fmla="*/ 55 h 469"/>
                <a:gd name="T8" fmla="*/ 424 w 424"/>
                <a:gd name="T9" fmla="*/ 173 h 469"/>
                <a:gd name="T10" fmla="*/ 388 w 424"/>
                <a:gd name="T11" fmla="*/ 193 h 469"/>
                <a:gd name="T12" fmla="*/ 354 w 424"/>
                <a:gd name="T13" fmla="*/ 222 h 469"/>
                <a:gd name="T14" fmla="*/ 298 w 424"/>
                <a:gd name="T15" fmla="*/ 199 h 469"/>
                <a:gd name="T16" fmla="*/ 245 w 424"/>
                <a:gd name="T17" fmla="*/ 210 h 469"/>
                <a:gd name="T18" fmla="*/ 214 w 424"/>
                <a:gd name="T19" fmla="*/ 212 h 469"/>
                <a:gd name="T20" fmla="*/ 356 w 424"/>
                <a:gd name="T21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4" h="469">
                  <a:moveTo>
                    <a:pt x="49" y="469"/>
                  </a:moveTo>
                  <a:cubicBezTo>
                    <a:pt x="88" y="369"/>
                    <a:pt x="0" y="313"/>
                    <a:pt x="0" y="202"/>
                  </a:cubicBezTo>
                  <a:cubicBezTo>
                    <a:pt x="0" y="91"/>
                    <a:pt x="110" y="0"/>
                    <a:pt x="226" y="0"/>
                  </a:cubicBezTo>
                  <a:cubicBezTo>
                    <a:pt x="270" y="0"/>
                    <a:pt x="312" y="26"/>
                    <a:pt x="306" y="55"/>
                  </a:cubicBezTo>
                  <a:cubicBezTo>
                    <a:pt x="329" y="68"/>
                    <a:pt x="403" y="119"/>
                    <a:pt x="424" y="173"/>
                  </a:cubicBezTo>
                  <a:cubicBezTo>
                    <a:pt x="388" y="193"/>
                    <a:pt x="388" y="193"/>
                    <a:pt x="388" y="193"/>
                  </a:cubicBezTo>
                  <a:cubicBezTo>
                    <a:pt x="388" y="193"/>
                    <a:pt x="364" y="227"/>
                    <a:pt x="354" y="222"/>
                  </a:cubicBezTo>
                  <a:cubicBezTo>
                    <a:pt x="344" y="218"/>
                    <a:pt x="312" y="199"/>
                    <a:pt x="298" y="199"/>
                  </a:cubicBezTo>
                  <a:cubicBezTo>
                    <a:pt x="283" y="199"/>
                    <a:pt x="278" y="210"/>
                    <a:pt x="245" y="210"/>
                  </a:cubicBezTo>
                  <a:cubicBezTo>
                    <a:pt x="235" y="210"/>
                    <a:pt x="214" y="212"/>
                    <a:pt x="214" y="212"/>
                  </a:cubicBezTo>
                  <a:cubicBezTo>
                    <a:pt x="214" y="212"/>
                    <a:pt x="356" y="376"/>
                    <a:pt x="356" y="469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5" name="Freeform 66"/>
            <p:cNvSpPr>
              <a:spLocks/>
            </p:cNvSpPr>
            <p:nvPr/>
          </p:nvSpPr>
          <p:spPr bwMode="auto">
            <a:xfrm>
              <a:off x="1228909" y="2664703"/>
              <a:ext cx="94935" cy="98732"/>
            </a:xfrm>
            <a:custGeom>
              <a:avLst/>
              <a:gdLst>
                <a:gd name="T0" fmla="*/ 0 w 95"/>
                <a:gd name="T1" fmla="*/ 99 h 99"/>
                <a:gd name="T2" fmla="*/ 92 w 95"/>
                <a:gd name="T3" fmla="*/ 0 h 99"/>
                <a:gd name="T4" fmla="*/ 92 w 95"/>
                <a:gd name="T5" fmla="*/ 7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99">
                  <a:moveTo>
                    <a:pt x="0" y="99"/>
                  </a:moveTo>
                  <a:cubicBezTo>
                    <a:pt x="0" y="99"/>
                    <a:pt x="18" y="5"/>
                    <a:pt x="92" y="0"/>
                  </a:cubicBezTo>
                  <a:cubicBezTo>
                    <a:pt x="95" y="28"/>
                    <a:pt x="92" y="77"/>
                    <a:pt x="92" y="77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6" name="Freeform 67"/>
            <p:cNvSpPr>
              <a:spLocks/>
            </p:cNvSpPr>
            <p:nvPr/>
          </p:nvSpPr>
          <p:spPr bwMode="auto">
            <a:xfrm>
              <a:off x="1091359" y="3208996"/>
              <a:ext cx="415603" cy="69619"/>
            </a:xfrm>
            <a:custGeom>
              <a:avLst/>
              <a:gdLst>
                <a:gd name="T0" fmla="*/ 35 w 417"/>
                <a:gd name="T1" fmla="*/ 70 h 70"/>
                <a:gd name="T2" fmla="*/ 0 w 417"/>
                <a:gd name="T3" fmla="*/ 35 h 70"/>
                <a:gd name="T4" fmla="*/ 35 w 417"/>
                <a:gd name="T5" fmla="*/ 0 h 70"/>
                <a:gd name="T6" fmla="*/ 381 w 417"/>
                <a:gd name="T7" fmla="*/ 0 h 70"/>
                <a:gd name="T8" fmla="*/ 417 w 417"/>
                <a:gd name="T9" fmla="*/ 35 h 70"/>
                <a:gd name="T10" fmla="*/ 381 w 417"/>
                <a:gd name="T11" fmla="*/ 70 h 70"/>
                <a:gd name="T12" fmla="*/ 35 w 417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" h="70">
                  <a:moveTo>
                    <a:pt x="35" y="70"/>
                  </a:moveTo>
                  <a:cubicBezTo>
                    <a:pt x="16" y="70"/>
                    <a:pt x="0" y="55"/>
                    <a:pt x="0" y="35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401" y="0"/>
                    <a:pt x="417" y="15"/>
                    <a:pt x="417" y="35"/>
                  </a:cubicBezTo>
                  <a:cubicBezTo>
                    <a:pt x="417" y="55"/>
                    <a:pt x="401" y="70"/>
                    <a:pt x="381" y="70"/>
                  </a:cubicBezTo>
                  <a:lnTo>
                    <a:pt x="35" y="70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7" name="Freeform 68"/>
            <p:cNvSpPr>
              <a:spLocks/>
            </p:cNvSpPr>
            <p:nvPr/>
          </p:nvSpPr>
          <p:spPr bwMode="auto">
            <a:xfrm>
              <a:off x="1068574" y="3278614"/>
              <a:ext cx="461594" cy="76792"/>
            </a:xfrm>
            <a:custGeom>
              <a:avLst/>
              <a:gdLst>
                <a:gd name="T0" fmla="*/ 38 w 463"/>
                <a:gd name="T1" fmla="*/ 77 h 77"/>
                <a:gd name="T2" fmla="*/ 0 w 463"/>
                <a:gd name="T3" fmla="*/ 39 h 77"/>
                <a:gd name="T4" fmla="*/ 38 w 463"/>
                <a:gd name="T5" fmla="*/ 0 h 77"/>
                <a:gd name="T6" fmla="*/ 425 w 463"/>
                <a:gd name="T7" fmla="*/ 0 h 77"/>
                <a:gd name="T8" fmla="*/ 463 w 463"/>
                <a:gd name="T9" fmla="*/ 39 h 77"/>
                <a:gd name="T10" fmla="*/ 425 w 463"/>
                <a:gd name="T11" fmla="*/ 77 h 77"/>
                <a:gd name="T12" fmla="*/ 38 w 463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3" h="77">
                  <a:moveTo>
                    <a:pt x="38" y="77"/>
                  </a:moveTo>
                  <a:cubicBezTo>
                    <a:pt x="17" y="77"/>
                    <a:pt x="0" y="60"/>
                    <a:pt x="0" y="39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425" y="0"/>
                    <a:pt x="425" y="0"/>
                    <a:pt x="425" y="0"/>
                  </a:cubicBezTo>
                  <a:cubicBezTo>
                    <a:pt x="446" y="0"/>
                    <a:pt x="463" y="18"/>
                    <a:pt x="463" y="39"/>
                  </a:cubicBezTo>
                  <a:cubicBezTo>
                    <a:pt x="463" y="60"/>
                    <a:pt x="446" y="77"/>
                    <a:pt x="425" y="77"/>
                  </a:cubicBezTo>
                  <a:lnTo>
                    <a:pt x="38" y="77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90" name="Freeform 29"/>
          <p:cNvSpPr>
            <a:spLocks noChangeAspect="1"/>
          </p:cNvSpPr>
          <p:nvPr/>
        </p:nvSpPr>
        <p:spPr bwMode="auto">
          <a:xfrm>
            <a:off x="6330837" y="1710025"/>
            <a:ext cx="341344" cy="215875"/>
          </a:xfrm>
          <a:custGeom>
            <a:avLst/>
            <a:gdLst>
              <a:gd name="T0" fmla="*/ 514 w 606"/>
              <a:gd name="T1" fmla="*/ 160 h 383"/>
              <a:gd name="T2" fmla="*/ 363 w 606"/>
              <a:gd name="T3" fmla="*/ 0 h 383"/>
              <a:gd name="T4" fmla="*/ 236 w 606"/>
              <a:gd name="T5" fmla="*/ 75 h 383"/>
              <a:gd name="T6" fmla="*/ 198 w 606"/>
              <a:gd name="T7" fmla="*/ 67 h 383"/>
              <a:gd name="T8" fmla="*/ 105 w 606"/>
              <a:gd name="T9" fmla="*/ 157 h 383"/>
              <a:gd name="T10" fmla="*/ 0 w 606"/>
              <a:gd name="T11" fmla="*/ 270 h 383"/>
              <a:gd name="T12" fmla="*/ 108 w 606"/>
              <a:gd name="T13" fmla="*/ 383 h 383"/>
              <a:gd name="T14" fmla="*/ 113 w 606"/>
              <a:gd name="T15" fmla="*/ 383 h 383"/>
              <a:gd name="T16" fmla="*/ 506 w 606"/>
              <a:gd name="T17" fmla="*/ 383 h 383"/>
              <a:gd name="T18" fmla="*/ 606 w 606"/>
              <a:gd name="T19" fmla="*/ 270 h 383"/>
              <a:gd name="T20" fmla="*/ 514 w 606"/>
              <a:gd name="T21" fmla="*/ 16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6" h="383">
                <a:moveTo>
                  <a:pt x="514" y="160"/>
                </a:moveTo>
                <a:cubicBezTo>
                  <a:pt x="511" y="72"/>
                  <a:pt x="443" y="0"/>
                  <a:pt x="363" y="0"/>
                </a:cubicBezTo>
                <a:cubicBezTo>
                  <a:pt x="308" y="0"/>
                  <a:pt x="263" y="30"/>
                  <a:pt x="236" y="75"/>
                </a:cubicBezTo>
                <a:cubicBezTo>
                  <a:pt x="223" y="70"/>
                  <a:pt x="211" y="67"/>
                  <a:pt x="198" y="67"/>
                </a:cubicBezTo>
                <a:cubicBezTo>
                  <a:pt x="146" y="67"/>
                  <a:pt x="105" y="107"/>
                  <a:pt x="105" y="157"/>
                </a:cubicBezTo>
                <a:cubicBezTo>
                  <a:pt x="48" y="160"/>
                  <a:pt x="0" y="210"/>
                  <a:pt x="0" y="270"/>
                </a:cubicBezTo>
                <a:cubicBezTo>
                  <a:pt x="0" y="333"/>
                  <a:pt x="48" y="383"/>
                  <a:pt x="108" y="383"/>
                </a:cubicBezTo>
                <a:cubicBezTo>
                  <a:pt x="108" y="383"/>
                  <a:pt x="110" y="383"/>
                  <a:pt x="113" y="383"/>
                </a:cubicBezTo>
                <a:cubicBezTo>
                  <a:pt x="506" y="383"/>
                  <a:pt x="506" y="383"/>
                  <a:pt x="506" y="383"/>
                </a:cubicBezTo>
                <a:cubicBezTo>
                  <a:pt x="561" y="380"/>
                  <a:pt x="606" y="330"/>
                  <a:pt x="606" y="270"/>
                </a:cubicBezTo>
                <a:cubicBezTo>
                  <a:pt x="606" y="212"/>
                  <a:pt x="566" y="167"/>
                  <a:pt x="514" y="160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4620731" y="4317825"/>
            <a:ext cx="277813" cy="286680"/>
            <a:chOff x="4224785" y="1773473"/>
            <a:chExt cx="381476" cy="393651"/>
          </a:xfrm>
        </p:grpSpPr>
        <p:sp>
          <p:nvSpPr>
            <p:cNvPr id="94" name="Rectangle 49"/>
            <p:cNvSpPr>
              <a:spLocks noChangeArrowheads="1"/>
            </p:cNvSpPr>
            <p:nvPr/>
          </p:nvSpPr>
          <p:spPr bwMode="auto">
            <a:xfrm>
              <a:off x="4333778" y="1773473"/>
              <a:ext cx="158852" cy="38264"/>
            </a:xfrm>
            <a:prstGeom prst="rect">
              <a:avLst/>
            </a:pr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5" name="Freeform 50"/>
            <p:cNvSpPr>
              <a:spLocks/>
            </p:cNvSpPr>
            <p:nvPr/>
          </p:nvSpPr>
          <p:spPr bwMode="auto">
            <a:xfrm>
              <a:off x="4224785" y="1811737"/>
              <a:ext cx="381476" cy="355387"/>
            </a:xfrm>
            <a:custGeom>
              <a:avLst/>
              <a:gdLst>
                <a:gd name="T0" fmla="*/ 525 w 557"/>
                <a:gd name="T1" fmla="*/ 399 h 519"/>
                <a:gd name="T2" fmla="*/ 362 w 557"/>
                <a:gd name="T3" fmla="*/ 67 h 519"/>
                <a:gd name="T4" fmla="*/ 362 w 557"/>
                <a:gd name="T5" fmla="*/ 0 h 519"/>
                <a:gd name="T6" fmla="*/ 194 w 557"/>
                <a:gd name="T7" fmla="*/ 0 h 519"/>
                <a:gd name="T8" fmla="*/ 194 w 557"/>
                <a:gd name="T9" fmla="*/ 67 h 519"/>
                <a:gd name="T10" fmla="*/ 32 w 557"/>
                <a:gd name="T11" fmla="*/ 399 h 519"/>
                <a:gd name="T12" fmla="*/ 71 w 557"/>
                <a:gd name="T13" fmla="*/ 519 h 519"/>
                <a:gd name="T14" fmla="*/ 485 w 557"/>
                <a:gd name="T15" fmla="*/ 519 h 519"/>
                <a:gd name="T16" fmla="*/ 525 w 557"/>
                <a:gd name="T17" fmla="*/ 39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7" h="519">
                  <a:moveTo>
                    <a:pt x="525" y="399"/>
                  </a:moveTo>
                  <a:cubicBezTo>
                    <a:pt x="362" y="67"/>
                    <a:pt x="362" y="67"/>
                    <a:pt x="362" y="67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32" y="399"/>
                    <a:pt x="32" y="399"/>
                    <a:pt x="32" y="399"/>
                  </a:cubicBezTo>
                  <a:cubicBezTo>
                    <a:pt x="6" y="460"/>
                    <a:pt x="0" y="519"/>
                    <a:pt x="71" y="519"/>
                  </a:cubicBezTo>
                  <a:cubicBezTo>
                    <a:pt x="485" y="519"/>
                    <a:pt x="485" y="519"/>
                    <a:pt x="485" y="519"/>
                  </a:cubicBezTo>
                  <a:cubicBezTo>
                    <a:pt x="557" y="519"/>
                    <a:pt x="551" y="460"/>
                    <a:pt x="525" y="39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6" name="Freeform 51"/>
            <p:cNvSpPr>
              <a:spLocks/>
            </p:cNvSpPr>
            <p:nvPr/>
          </p:nvSpPr>
          <p:spPr bwMode="auto">
            <a:xfrm>
              <a:off x="4316676" y="1996677"/>
              <a:ext cx="197115" cy="128705"/>
            </a:xfrm>
            <a:custGeom>
              <a:avLst/>
              <a:gdLst>
                <a:gd name="T0" fmla="*/ 281 w 288"/>
                <a:gd name="T1" fmla="*/ 1 h 188"/>
                <a:gd name="T2" fmla="*/ 288 w 288"/>
                <a:gd name="T3" fmla="*/ 44 h 188"/>
                <a:gd name="T4" fmla="*/ 144 w 288"/>
                <a:gd name="T5" fmla="*/ 188 h 188"/>
                <a:gd name="T6" fmla="*/ 0 w 288"/>
                <a:gd name="T7" fmla="*/ 44 h 188"/>
                <a:gd name="T8" fmla="*/ 7 w 288"/>
                <a:gd name="T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8">
                  <a:moveTo>
                    <a:pt x="281" y="1"/>
                  </a:moveTo>
                  <a:cubicBezTo>
                    <a:pt x="286" y="15"/>
                    <a:pt x="288" y="29"/>
                    <a:pt x="288" y="44"/>
                  </a:cubicBezTo>
                  <a:cubicBezTo>
                    <a:pt x="288" y="124"/>
                    <a:pt x="223" y="188"/>
                    <a:pt x="144" y="188"/>
                  </a:cubicBezTo>
                  <a:cubicBezTo>
                    <a:pt x="65" y="188"/>
                    <a:pt x="0" y="124"/>
                    <a:pt x="0" y="44"/>
                  </a:cubicBezTo>
                  <a:cubicBezTo>
                    <a:pt x="0" y="29"/>
                    <a:pt x="3" y="14"/>
                    <a:pt x="7" y="0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7" name="Freeform 52"/>
            <p:cNvSpPr>
              <a:spLocks/>
            </p:cNvSpPr>
            <p:nvPr/>
          </p:nvSpPr>
          <p:spPr bwMode="auto">
            <a:xfrm>
              <a:off x="4321314" y="1997257"/>
              <a:ext cx="95949" cy="57685"/>
            </a:xfrm>
            <a:custGeom>
              <a:avLst/>
              <a:gdLst>
                <a:gd name="T0" fmla="*/ 140 w 140"/>
                <a:gd name="T1" fmla="*/ 84 h 84"/>
                <a:gd name="T2" fmla="*/ 0 w 140"/>
                <a:gd name="T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84">
                  <a:moveTo>
                    <a:pt x="140" y="84"/>
                  </a:moveTo>
                  <a:cubicBezTo>
                    <a:pt x="111" y="35"/>
                    <a:pt x="59" y="3"/>
                    <a:pt x="0" y="0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8" name="Freeform 53"/>
            <p:cNvSpPr>
              <a:spLocks/>
            </p:cNvSpPr>
            <p:nvPr/>
          </p:nvSpPr>
          <p:spPr bwMode="auto">
            <a:xfrm>
              <a:off x="4400739" y="1997257"/>
              <a:ext cx="108413" cy="127545"/>
            </a:xfrm>
            <a:custGeom>
              <a:avLst/>
              <a:gdLst>
                <a:gd name="T0" fmla="*/ 158 w 158"/>
                <a:gd name="T1" fmla="*/ 0 h 186"/>
                <a:gd name="T2" fmla="*/ 0 w 158"/>
                <a:gd name="T3" fmla="*/ 172 h 186"/>
                <a:gd name="T4" fmla="*/ 0 w 158"/>
                <a:gd name="T5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186">
                  <a:moveTo>
                    <a:pt x="158" y="0"/>
                  </a:moveTo>
                  <a:cubicBezTo>
                    <a:pt x="70" y="8"/>
                    <a:pt x="0" y="82"/>
                    <a:pt x="0" y="172"/>
                  </a:cubicBezTo>
                  <a:cubicBezTo>
                    <a:pt x="0" y="177"/>
                    <a:pt x="0" y="181"/>
                    <a:pt x="0" y="186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9" name="Freeform 54"/>
            <p:cNvSpPr>
              <a:spLocks/>
            </p:cNvSpPr>
            <p:nvPr/>
          </p:nvSpPr>
          <p:spPr bwMode="auto">
            <a:xfrm>
              <a:off x="4369433" y="1928267"/>
              <a:ext cx="91021" cy="84064"/>
            </a:xfrm>
            <a:custGeom>
              <a:avLst/>
              <a:gdLst>
                <a:gd name="T0" fmla="*/ 0 w 133"/>
                <a:gd name="T1" fmla="*/ 119 h 123"/>
                <a:gd name="T2" fmla="*/ 67 w 133"/>
                <a:gd name="T3" fmla="*/ 0 h 123"/>
                <a:gd name="T4" fmla="*/ 133 w 133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123">
                  <a:moveTo>
                    <a:pt x="0" y="119"/>
                  </a:moveTo>
                  <a:cubicBezTo>
                    <a:pt x="7" y="47"/>
                    <a:pt x="56" y="0"/>
                    <a:pt x="67" y="0"/>
                  </a:cubicBezTo>
                  <a:cubicBezTo>
                    <a:pt x="78" y="0"/>
                    <a:pt x="120" y="51"/>
                    <a:pt x="133" y="123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07" name="Group 106"/>
          <p:cNvGrpSpPr>
            <a:grpSpLocks noChangeAspect="1"/>
          </p:cNvGrpSpPr>
          <p:nvPr/>
        </p:nvGrpSpPr>
        <p:grpSpPr>
          <a:xfrm>
            <a:off x="5438683" y="2971893"/>
            <a:ext cx="381363" cy="359192"/>
            <a:chOff x="3898919" y="1776431"/>
            <a:chExt cx="610600" cy="575104"/>
          </a:xfrm>
        </p:grpSpPr>
        <p:sp>
          <p:nvSpPr>
            <p:cNvPr id="101" name="Freeform 272"/>
            <p:cNvSpPr>
              <a:spLocks/>
            </p:cNvSpPr>
            <p:nvPr/>
          </p:nvSpPr>
          <p:spPr bwMode="auto">
            <a:xfrm>
              <a:off x="3898919" y="1980442"/>
              <a:ext cx="610600" cy="166723"/>
            </a:xfrm>
            <a:custGeom>
              <a:avLst/>
              <a:gdLst>
                <a:gd name="T0" fmla="*/ 624 w 721"/>
                <a:gd name="T1" fmla="*/ 166 h 197"/>
                <a:gd name="T2" fmla="*/ 360 w 721"/>
                <a:gd name="T3" fmla="*/ 197 h 197"/>
                <a:gd name="T4" fmla="*/ 0 w 721"/>
                <a:gd name="T5" fmla="*/ 99 h 197"/>
                <a:gd name="T6" fmla="*/ 360 w 721"/>
                <a:gd name="T7" fmla="*/ 0 h 197"/>
                <a:gd name="T8" fmla="*/ 721 w 721"/>
                <a:gd name="T9" fmla="*/ 99 h 197"/>
                <a:gd name="T10" fmla="*/ 669 w 721"/>
                <a:gd name="T11" fmla="*/ 1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1" h="197">
                  <a:moveTo>
                    <a:pt x="624" y="166"/>
                  </a:moveTo>
                  <a:cubicBezTo>
                    <a:pt x="558" y="185"/>
                    <a:pt x="465" y="197"/>
                    <a:pt x="360" y="197"/>
                  </a:cubicBezTo>
                  <a:cubicBezTo>
                    <a:pt x="161" y="197"/>
                    <a:pt x="0" y="153"/>
                    <a:pt x="0" y="99"/>
                  </a:cubicBezTo>
                  <a:cubicBezTo>
                    <a:pt x="0" y="44"/>
                    <a:pt x="161" y="0"/>
                    <a:pt x="360" y="0"/>
                  </a:cubicBezTo>
                  <a:cubicBezTo>
                    <a:pt x="559" y="0"/>
                    <a:pt x="721" y="44"/>
                    <a:pt x="721" y="99"/>
                  </a:cubicBezTo>
                  <a:cubicBezTo>
                    <a:pt x="721" y="117"/>
                    <a:pt x="702" y="135"/>
                    <a:pt x="669" y="149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2" name="Freeform 273"/>
            <p:cNvSpPr>
              <a:spLocks/>
            </p:cNvSpPr>
            <p:nvPr/>
          </p:nvSpPr>
          <p:spPr bwMode="auto">
            <a:xfrm>
              <a:off x="4031222" y="1776431"/>
              <a:ext cx="365715" cy="575104"/>
            </a:xfrm>
            <a:custGeom>
              <a:avLst/>
              <a:gdLst>
                <a:gd name="T0" fmla="*/ 26 w 432"/>
                <a:gd name="T1" fmla="*/ 494 h 679"/>
                <a:gd name="T2" fmla="*/ 119 w 432"/>
                <a:gd name="T3" fmla="*/ 290 h 679"/>
                <a:gd name="T4" fmla="*/ 385 w 432"/>
                <a:gd name="T5" fmla="*/ 28 h 679"/>
                <a:gd name="T6" fmla="*/ 290 w 432"/>
                <a:gd name="T7" fmla="*/ 389 h 679"/>
                <a:gd name="T8" fmla="*/ 24 w 432"/>
                <a:gd name="T9" fmla="*/ 652 h 679"/>
                <a:gd name="T10" fmla="*/ 13 w 432"/>
                <a:gd name="T11" fmla="*/ 54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679">
                  <a:moveTo>
                    <a:pt x="26" y="494"/>
                  </a:moveTo>
                  <a:cubicBezTo>
                    <a:pt x="45" y="434"/>
                    <a:pt x="77" y="363"/>
                    <a:pt x="119" y="290"/>
                  </a:cubicBezTo>
                  <a:cubicBezTo>
                    <a:pt x="219" y="118"/>
                    <a:pt x="338" y="0"/>
                    <a:pt x="385" y="28"/>
                  </a:cubicBezTo>
                  <a:cubicBezTo>
                    <a:pt x="432" y="55"/>
                    <a:pt x="389" y="217"/>
                    <a:pt x="290" y="389"/>
                  </a:cubicBezTo>
                  <a:cubicBezTo>
                    <a:pt x="190" y="561"/>
                    <a:pt x="71" y="679"/>
                    <a:pt x="24" y="652"/>
                  </a:cubicBezTo>
                  <a:cubicBezTo>
                    <a:pt x="2" y="639"/>
                    <a:pt x="0" y="598"/>
                    <a:pt x="13" y="540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3" name="Freeform 274"/>
            <p:cNvSpPr>
              <a:spLocks/>
            </p:cNvSpPr>
            <p:nvPr/>
          </p:nvSpPr>
          <p:spPr bwMode="auto">
            <a:xfrm>
              <a:off x="4011502" y="1790055"/>
              <a:ext cx="385434" cy="561480"/>
            </a:xfrm>
            <a:custGeom>
              <a:avLst/>
              <a:gdLst>
                <a:gd name="T0" fmla="*/ 173 w 455"/>
                <a:gd name="T1" fmla="*/ 81 h 663"/>
                <a:gd name="T2" fmla="*/ 313 w 455"/>
                <a:gd name="T3" fmla="*/ 274 h 663"/>
                <a:gd name="T4" fmla="*/ 408 w 455"/>
                <a:gd name="T5" fmla="*/ 636 h 663"/>
                <a:gd name="T6" fmla="*/ 142 w 455"/>
                <a:gd name="T7" fmla="*/ 373 h 663"/>
                <a:gd name="T8" fmla="*/ 47 w 455"/>
                <a:gd name="T9" fmla="*/ 12 h 663"/>
                <a:gd name="T10" fmla="*/ 138 w 455"/>
                <a:gd name="T11" fmla="*/ 48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5" h="663">
                  <a:moveTo>
                    <a:pt x="173" y="81"/>
                  </a:moveTo>
                  <a:cubicBezTo>
                    <a:pt x="218" y="128"/>
                    <a:pt x="267" y="196"/>
                    <a:pt x="313" y="274"/>
                  </a:cubicBezTo>
                  <a:cubicBezTo>
                    <a:pt x="412" y="447"/>
                    <a:pt x="455" y="609"/>
                    <a:pt x="408" y="636"/>
                  </a:cubicBezTo>
                  <a:cubicBezTo>
                    <a:pt x="361" y="663"/>
                    <a:pt x="242" y="545"/>
                    <a:pt x="142" y="373"/>
                  </a:cubicBezTo>
                  <a:cubicBezTo>
                    <a:pt x="43" y="201"/>
                    <a:pt x="0" y="39"/>
                    <a:pt x="47" y="12"/>
                  </a:cubicBezTo>
                  <a:cubicBezTo>
                    <a:pt x="67" y="0"/>
                    <a:pt x="100" y="14"/>
                    <a:pt x="138" y="48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4" name="Oval 275"/>
            <p:cNvSpPr>
              <a:spLocks noChangeArrowheads="1"/>
            </p:cNvSpPr>
            <p:nvPr/>
          </p:nvSpPr>
          <p:spPr bwMode="auto">
            <a:xfrm>
              <a:off x="4426696" y="2094100"/>
              <a:ext cx="40516" cy="40516"/>
            </a:xfrm>
            <a:prstGeom prst="ellipse">
              <a:avLst/>
            </a:pr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5" name="Oval 276"/>
            <p:cNvSpPr>
              <a:spLocks noChangeArrowheads="1"/>
            </p:cNvSpPr>
            <p:nvPr/>
          </p:nvSpPr>
          <p:spPr bwMode="auto">
            <a:xfrm>
              <a:off x="4026920" y="2193776"/>
              <a:ext cx="40516" cy="40874"/>
            </a:xfrm>
            <a:prstGeom prst="ellipse">
              <a:avLst/>
            </a:pr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6" name="Freeform 277"/>
            <p:cNvSpPr>
              <a:spLocks/>
            </p:cNvSpPr>
            <p:nvPr/>
          </p:nvSpPr>
          <p:spPr bwMode="auto">
            <a:xfrm>
              <a:off x="4123367" y="1823758"/>
              <a:ext cx="40516" cy="40516"/>
            </a:xfrm>
            <a:custGeom>
              <a:avLst/>
              <a:gdLst>
                <a:gd name="T0" fmla="*/ 48 w 48"/>
                <a:gd name="T1" fmla="*/ 24 h 48"/>
                <a:gd name="T2" fmla="*/ 40 w 48"/>
                <a:gd name="T3" fmla="*/ 42 h 48"/>
                <a:gd name="T4" fmla="*/ 24 w 48"/>
                <a:gd name="T5" fmla="*/ 48 h 48"/>
                <a:gd name="T6" fmla="*/ 0 w 48"/>
                <a:gd name="T7" fmla="*/ 24 h 48"/>
                <a:gd name="T8" fmla="*/ 24 w 48"/>
                <a:gd name="T9" fmla="*/ 0 h 48"/>
                <a:gd name="T10" fmla="*/ 48 w 48"/>
                <a:gd name="T1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1"/>
                    <a:pt x="45" y="37"/>
                    <a:pt x="40" y="42"/>
                  </a:cubicBezTo>
                  <a:cubicBezTo>
                    <a:pt x="36" y="46"/>
                    <a:pt x="30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6768076" y="4511794"/>
            <a:ext cx="625171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4267" dirty="0"/>
              <a:t>02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366022" y="3282258"/>
            <a:ext cx="2434501" cy="401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7" dirty="0"/>
              <a:t>Quantity changes based on age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597801" y="3213733"/>
            <a:ext cx="625171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4267" dirty="0"/>
              <a:t>04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151451" y="4252868"/>
            <a:ext cx="2434501" cy="2009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1467" dirty="0"/>
              <a:t>Types of products sold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3717423" y="4173967"/>
            <a:ext cx="625171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4267" dirty="0"/>
              <a:t>01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053651" y="2951117"/>
            <a:ext cx="2434501" cy="6028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1467" dirty="0"/>
              <a:t>Influence of monthly date of transaction amounts and frequency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619623" y="2872217"/>
            <a:ext cx="625171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4267" dirty="0"/>
              <a:t>03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2917747" y="1625270"/>
            <a:ext cx="2434501" cy="2009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1467" dirty="0"/>
              <a:t>Store Type with Quantity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5483719" y="1546370"/>
            <a:ext cx="625171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4267" dirty="0"/>
              <a:t>05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D57E8ABF-B060-4231-B3B6-7C808912B281}"/>
              </a:ext>
            </a:extLst>
          </p:cNvPr>
          <p:cNvSpPr txBox="1">
            <a:spLocks/>
          </p:cNvSpPr>
          <p:nvPr/>
        </p:nvSpPr>
        <p:spPr>
          <a:xfrm>
            <a:off x="4767743" y="445063"/>
            <a:ext cx="3054628" cy="817561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Further Research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5F7175-C7EB-426E-A2CD-63C65CC621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6043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01"/>
    </mc:Choice>
    <mc:Fallback>
      <p:transition spd="slow" advTm="55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/>
      <p:bldP spid="90" grpId="0" animBg="1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C5ED1B-335D-42F2-A749-EA7D31007D98}"/>
              </a:ext>
            </a:extLst>
          </p:cNvPr>
          <p:cNvSpPr/>
          <p:nvPr/>
        </p:nvSpPr>
        <p:spPr>
          <a:xfrm>
            <a:off x="245074" y="6182924"/>
            <a:ext cx="11778143" cy="518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C7BE1-9D6C-4960-82D6-F78D382A6671}"/>
              </a:ext>
            </a:extLst>
          </p:cNvPr>
          <p:cNvSpPr txBox="1"/>
          <p:nvPr/>
        </p:nvSpPr>
        <p:spPr>
          <a:xfrm>
            <a:off x="1807464" y="2779776"/>
            <a:ext cx="8577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Thank you for Listening! If you have any questions, feel free to email me at </a:t>
            </a:r>
            <a:r>
              <a:rPr lang="en-US" sz="2400" dirty="0">
                <a:hlinkClick r:id="rId4"/>
              </a:rPr>
              <a:t>18gk14@queensu.ca</a:t>
            </a:r>
            <a:r>
              <a:rPr lang="en-US" sz="2400" dirty="0"/>
              <a:t> (Gary) or </a:t>
            </a:r>
            <a:r>
              <a:rPr lang="en-US" sz="2400" dirty="0">
                <a:hlinkClick r:id="rId5"/>
              </a:rPr>
              <a:t>polobotu@gmail.com</a:t>
            </a:r>
            <a:r>
              <a:rPr lang="en-US" sz="2400" dirty="0"/>
              <a:t> (Karan)</a:t>
            </a:r>
            <a:endParaRPr lang="en-CA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FEB422-71C0-4937-9209-DE8ACF9EA8D7}"/>
              </a:ext>
            </a:extLst>
          </p:cNvPr>
          <p:cNvCxnSpPr>
            <a:cxnSpLocks/>
          </p:cNvCxnSpPr>
          <p:nvPr/>
        </p:nvCxnSpPr>
        <p:spPr>
          <a:xfrm flipH="1">
            <a:off x="1807464" y="4263491"/>
            <a:ext cx="8147304" cy="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21090D8-19E3-4901-A421-CF2637D35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11"/>
    </mc:Choice>
    <mc:Fallback>
      <p:transition spd="slow" advTm="14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029476" y="2994386"/>
            <a:ext cx="1060424" cy="10632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1985269" y="3531612"/>
            <a:ext cx="79468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840376" y="3531612"/>
            <a:ext cx="794683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695483" y="3531612"/>
            <a:ext cx="794339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553051" y="3531612"/>
            <a:ext cx="794339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9407813" y="3531612"/>
            <a:ext cx="793995" cy="0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11267841" y="3528608"/>
            <a:ext cx="922041" cy="6008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B27D6C-34F5-46C2-8AB8-47F1F923365A}"/>
              </a:ext>
            </a:extLst>
          </p:cNvPr>
          <p:cNvSpPr/>
          <p:nvPr/>
        </p:nvSpPr>
        <p:spPr>
          <a:xfrm>
            <a:off x="260059" y="6191075"/>
            <a:ext cx="11778143" cy="518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Freeform 54">
            <a:extLst>
              <a:ext uri="{FF2B5EF4-FFF2-40B4-BE49-F238E27FC236}">
                <a16:creationId xmlns:a16="http://schemas.microsoft.com/office/drawing/2014/main" id="{68DD3013-BA22-4D89-B609-A8F8B43B7948}"/>
              </a:ext>
            </a:extLst>
          </p:cNvPr>
          <p:cNvSpPr>
            <a:spLocks noEditPoints="1"/>
          </p:cNvSpPr>
          <p:nvPr/>
        </p:nvSpPr>
        <p:spPr bwMode="auto">
          <a:xfrm>
            <a:off x="1372141" y="3158545"/>
            <a:ext cx="375094" cy="752142"/>
          </a:xfrm>
          <a:custGeom>
            <a:avLst/>
            <a:gdLst>
              <a:gd name="T0" fmla="*/ 108 w 244"/>
              <a:gd name="T1" fmla="*/ 90 h 489"/>
              <a:gd name="T2" fmla="*/ 151 w 244"/>
              <a:gd name="T3" fmla="*/ 82 h 489"/>
              <a:gd name="T4" fmla="*/ 151 w 244"/>
              <a:gd name="T5" fmla="*/ 10 h 489"/>
              <a:gd name="T6" fmla="*/ 108 w 244"/>
              <a:gd name="T7" fmla="*/ 2 h 489"/>
              <a:gd name="T8" fmla="*/ 77 w 244"/>
              <a:gd name="T9" fmla="*/ 32 h 489"/>
              <a:gd name="T10" fmla="*/ 77 w 244"/>
              <a:gd name="T11" fmla="*/ 60 h 489"/>
              <a:gd name="T12" fmla="*/ 242 w 244"/>
              <a:gd name="T13" fmla="*/ 274 h 489"/>
              <a:gd name="T14" fmla="*/ 241 w 244"/>
              <a:gd name="T15" fmla="*/ 271 h 489"/>
              <a:gd name="T16" fmla="*/ 233 w 244"/>
              <a:gd name="T17" fmla="*/ 245 h 489"/>
              <a:gd name="T18" fmla="*/ 229 w 244"/>
              <a:gd name="T19" fmla="*/ 233 h 489"/>
              <a:gd name="T20" fmla="*/ 216 w 244"/>
              <a:gd name="T21" fmla="*/ 195 h 489"/>
              <a:gd name="T22" fmla="*/ 204 w 244"/>
              <a:gd name="T23" fmla="*/ 160 h 489"/>
              <a:gd name="T24" fmla="*/ 196 w 244"/>
              <a:gd name="T25" fmla="*/ 138 h 489"/>
              <a:gd name="T26" fmla="*/ 190 w 244"/>
              <a:gd name="T27" fmla="*/ 126 h 489"/>
              <a:gd name="T28" fmla="*/ 177 w 244"/>
              <a:gd name="T29" fmla="*/ 114 h 489"/>
              <a:gd name="T30" fmla="*/ 149 w 244"/>
              <a:gd name="T31" fmla="*/ 105 h 489"/>
              <a:gd name="T32" fmla="*/ 122 w 244"/>
              <a:gd name="T33" fmla="*/ 103 h 489"/>
              <a:gd name="T34" fmla="*/ 83 w 244"/>
              <a:gd name="T35" fmla="*/ 107 h 489"/>
              <a:gd name="T36" fmla="*/ 47 w 244"/>
              <a:gd name="T37" fmla="*/ 138 h 489"/>
              <a:gd name="T38" fmla="*/ 39 w 244"/>
              <a:gd name="T39" fmla="*/ 160 h 489"/>
              <a:gd name="T40" fmla="*/ 25 w 244"/>
              <a:gd name="T41" fmla="*/ 200 h 489"/>
              <a:gd name="T42" fmla="*/ 16 w 244"/>
              <a:gd name="T43" fmla="*/ 228 h 489"/>
              <a:gd name="T44" fmla="*/ 7 w 244"/>
              <a:gd name="T45" fmla="*/ 256 h 489"/>
              <a:gd name="T46" fmla="*/ 2 w 244"/>
              <a:gd name="T47" fmla="*/ 270 h 489"/>
              <a:gd name="T48" fmla="*/ 1 w 244"/>
              <a:gd name="T49" fmla="*/ 274 h 489"/>
              <a:gd name="T50" fmla="*/ 10 w 244"/>
              <a:gd name="T51" fmla="*/ 293 h 489"/>
              <a:gd name="T52" fmla="*/ 16 w 244"/>
              <a:gd name="T53" fmla="*/ 295 h 489"/>
              <a:gd name="T54" fmla="*/ 35 w 244"/>
              <a:gd name="T55" fmla="*/ 286 h 489"/>
              <a:gd name="T56" fmla="*/ 68 w 244"/>
              <a:gd name="T57" fmla="*/ 240 h 489"/>
              <a:gd name="T58" fmla="*/ 68 w 244"/>
              <a:gd name="T59" fmla="*/ 271 h 489"/>
              <a:gd name="T60" fmla="*/ 67 w 244"/>
              <a:gd name="T61" fmla="*/ 303 h 489"/>
              <a:gd name="T62" fmla="*/ 65 w 244"/>
              <a:gd name="T63" fmla="*/ 365 h 489"/>
              <a:gd name="T64" fmla="*/ 63 w 244"/>
              <a:gd name="T65" fmla="*/ 446 h 489"/>
              <a:gd name="T66" fmla="*/ 62 w 244"/>
              <a:gd name="T67" fmla="*/ 469 h 489"/>
              <a:gd name="T68" fmla="*/ 63 w 244"/>
              <a:gd name="T69" fmla="*/ 474 h 489"/>
              <a:gd name="T70" fmla="*/ 70 w 244"/>
              <a:gd name="T71" fmla="*/ 483 h 489"/>
              <a:gd name="T72" fmla="*/ 85 w 244"/>
              <a:gd name="T73" fmla="*/ 489 h 489"/>
              <a:gd name="T74" fmla="*/ 96 w 244"/>
              <a:gd name="T75" fmla="*/ 486 h 489"/>
              <a:gd name="T76" fmla="*/ 105 w 244"/>
              <a:gd name="T77" fmla="*/ 478 h 489"/>
              <a:gd name="T78" fmla="*/ 122 w 244"/>
              <a:gd name="T79" fmla="*/ 345 h 489"/>
              <a:gd name="T80" fmla="*/ 137 w 244"/>
              <a:gd name="T81" fmla="*/ 474 h 489"/>
              <a:gd name="T82" fmla="*/ 147 w 244"/>
              <a:gd name="T83" fmla="*/ 486 h 489"/>
              <a:gd name="T84" fmla="*/ 158 w 244"/>
              <a:gd name="T85" fmla="*/ 489 h 489"/>
              <a:gd name="T86" fmla="*/ 181 w 244"/>
              <a:gd name="T87" fmla="*/ 470 h 489"/>
              <a:gd name="T88" fmla="*/ 181 w 244"/>
              <a:gd name="T89" fmla="*/ 468 h 489"/>
              <a:gd name="T90" fmla="*/ 180 w 244"/>
              <a:gd name="T91" fmla="*/ 440 h 489"/>
              <a:gd name="T92" fmla="*/ 177 w 244"/>
              <a:gd name="T93" fmla="*/ 345 h 489"/>
              <a:gd name="T94" fmla="*/ 176 w 244"/>
              <a:gd name="T95" fmla="*/ 303 h 489"/>
              <a:gd name="T96" fmla="*/ 174 w 244"/>
              <a:gd name="T97" fmla="*/ 212 h 489"/>
              <a:gd name="T98" fmla="*/ 212 w 244"/>
              <a:gd name="T99" fmla="*/ 292 h 489"/>
              <a:gd name="T100" fmla="*/ 227 w 244"/>
              <a:gd name="T101" fmla="*/ 295 h 489"/>
              <a:gd name="T102" fmla="*/ 242 w 244"/>
              <a:gd name="T103" fmla="*/ 27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44" h="489">
                <a:moveTo>
                  <a:pt x="81" y="68"/>
                </a:moveTo>
                <a:cubicBezTo>
                  <a:pt x="87" y="78"/>
                  <a:pt x="96" y="86"/>
                  <a:pt x="108" y="90"/>
                </a:cubicBezTo>
                <a:cubicBezTo>
                  <a:pt x="112" y="91"/>
                  <a:pt x="117" y="92"/>
                  <a:pt x="122" y="92"/>
                </a:cubicBezTo>
                <a:cubicBezTo>
                  <a:pt x="133" y="92"/>
                  <a:pt x="143" y="88"/>
                  <a:pt x="151" y="82"/>
                </a:cubicBezTo>
                <a:cubicBezTo>
                  <a:pt x="161" y="73"/>
                  <a:pt x="168" y="60"/>
                  <a:pt x="168" y="46"/>
                </a:cubicBezTo>
                <a:cubicBezTo>
                  <a:pt x="168" y="32"/>
                  <a:pt x="161" y="19"/>
                  <a:pt x="151" y="10"/>
                </a:cubicBezTo>
                <a:cubicBezTo>
                  <a:pt x="143" y="4"/>
                  <a:pt x="133" y="0"/>
                  <a:pt x="122" y="0"/>
                </a:cubicBezTo>
                <a:cubicBezTo>
                  <a:pt x="117" y="0"/>
                  <a:pt x="112" y="0"/>
                  <a:pt x="108" y="2"/>
                </a:cubicBezTo>
                <a:cubicBezTo>
                  <a:pt x="96" y="5"/>
                  <a:pt x="87" y="13"/>
                  <a:pt x="81" y="24"/>
                </a:cubicBezTo>
                <a:cubicBezTo>
                  <a:pt x="79" y="27"/>
                  <a:pt x="78" y="29"/>
                  <a:pt x="77" y="32"/>
                </a:cubicBezTo>
                <a:cubicBezTo>
                  <a:pt x="76" y="37"/>
                  <a:pt x="75" y="41"/>
                  <a:pt x="75" y="46"/>
                </a:cubicBezTo>
                <a:cubicBezTo>
                  <a:pt x="75" y="51"/>
                  <a:pt x="76" y="55"/>
                  <a:pt x="77" y="60"/>
                </a:cubicBezTo>
                <a:cubicBezTo>
                  <a:pt x="78" y="63"/>
                  <a:pt x="79" y="65"/>
                  <a:pt x="81" y="68"/>
                </a:cubicBezTo>
                <a:close/>
                <a:moveTo>
                  <a:pt x="242" y="274"/>
                </a:moveTo>
                <a:cubicBezTo>
                  <a:pt x="242" y="274"/>
                  <a:pt x="242" y="274"/>
                  <a:pt x="242" y="273"/>
                </a:cubicBezTo>
                <a:cubicBezTo>
                  <a:pt x="242" y="273"/>
                  <a:pt x="242" y="272"/>
                  <a:pt x="241" y="271"/>
                </a:cubicBezTo>
                <a:cubicBezTo>
                  <a:pt x="240" y="269"/>
                  <a:pt x="238" y="263"/>
                  <a:pt x="236" y="256"/>
                </a:cubicBezTo>
                <a:cubicBezTo>
                  <a:pt x="235" y="253"/>
                  <a:pt x="234" y="249"/>
                  <a:pt x="233" y="245"/>
                </a:cubicBezTo>
                <a:cubicBezTo>
                  <a:pt x="232" y="243"/>
                  <a:pt x="231" y="240"/>
                  <a:pt x="230" y="237"/>
                </a:cubicBezTo>
                <a:cubicBezTo>
                  <a:pt x="230" y="236"/>
                  <a:pt x="229" y="234"/>
                  <a:pt x="229" y="233"/>
                </a:cubicBezTo>
                <a:cubicBezTo>
                  <a:pt x="226" y="225"/>
                  <a:pt x="224" y="218"/>
                  <a:pt x="221" y="210"/>
                </a:cubicBezTo>
                <a:cubicBezTo>
                  <a:pt x="220" y="205"/>
                  <a:pt x="218" y="200"/>
                  <a:pt x="216" y="195"/>
                </a:cubicBezTo>
                <a:cubicBezTo>
                  <a:pt x="215" y="191"/>
                  <a:pt x="213" y="186"/>
                  <a:pt x="212" y="181"/>
                </a:cubicBezTo>
                <a:cubicBezTo>
                  <a:pt x="209" y="174"/>
                  <a:pt x="207" y="167"/>
                  <a:pt x="204" y="160"/>
                </a:cubicBezTo>
                <a:cubicBezTo>
                  <a:pt x="202" y="152"/>
                  <a:pt x="199" y="145"/>
                  <a:pt x="197" y="140"/>
                </a:cubicBezTo>
                <a:cubicBezTo>
                  <a:pt x="197" y="140"/>
                  <a:pt x="197" y="139"/>
                  <a:pt x="196" y="138"/>
                </a:cubicBezTo>
                <a:cubicBezTo>
                  <a:pt x="195" y="136"/>
                  <a:pt x="195" y="134"/>
                  <a:pt x="194" y="133"/>
                </a:cubicBezTo>
                <a:cubicBezTo>
                  <a:pt x="193" y="130"/>
                  <a:pt x="191" y="128"/>
                  <a:pt x="190" y="126"/>
                </a:cubicBezTo>
                <a:cubicBezTo>
                  <a:pt x="188" y="123"/>
                  <a:pt x="186" y="121"/>
                  <a:pt x="184" y="119"/>
                </a:cubicBezTo>
                <a:cubicBezTo>
                  <a:pt x="182" y="117"/>
                  <a:pt x="180" y="116"/>
                  <a:pt x="177" y="114"/>
                </a:cubicBezTo>
                <a:cubicBezTo>
                  <a:pt x="174" y="112"/>
                  <a:pt x="170" y="110"/>
                  <a:pt x="165" y="108"/>
                </a:cubicBezTo>
                <a:cubicBezTo>
                  <a:pt x="160" y="107"/>
                  <a:pt x="155" y="106"/>
                  <a:pt x="149" y="105"/>
                </a:cubicBezTo>
                <a:cubicBezTo>
                  <a:pt x="147" y="105"/>
                  <a:pt x="145" y="104"/>
                  <a:pt x="143" y="104"/>
                </a:cubicBezTo>
                <a:cubicBezTo>
                  <a:pt x="136" y="103"/>
                  <a:pt x="129" y="103"/>
                  <a:pt x="122" y="103"/>
                </a:cubicBezTo>
                <a:cubicBezTo>
                  <a:pt x="109" y="103"/>
                  <a:pt x="98" y="104"/>
                  <a:pt x="89" y="106"/>
                </a:cubicBezTo>
                <a:cubicBezTo>
                  <a:pt x="87" y="106"/>
                  <a:pt x="85" y="107"/>
                  <a:pt x="83" y="107"/>
                </a:cubicBezTo>
                <a:cubicBezTo>
                  <a:pt x="66" y="111"/>
                  <a:pt x="55" y="120"/>
                  <a:pt x="49" y="133"/>
                </a:cubicBezTo>
                <a:cubicBezTo>
                  <a:pt x="48" y="134"/>
                  <a:pt x="48" y="136"/>
                  <a:pt x="47" y="138"/>
                </a:cubicBezTo>
                <a:cubicBezTo>
                  <a:pt x="45" y="142"/>
                  <a:pt x="43" y="147"/>
                  <a:pt x="41" y="153"/>
                </a:cubicBezTo>
                <a:cubicBezTo>
                  <a:pt x="41" y="155"/>
                  <a:pt x="40" y="157"/>
                  <a:pt x="39" y="160"/>
                </a:cubicBezTo>
                <a:cubicBezTo>
                  <a:pt x="36" y="168"/>
                  <a:pt x="33" y="177"/>
                  <a:pt x="30" y="186"/>
                </a:cubicBezTo>
                <a:cubicBezTo>
                  <a:pt x="28" y="191"/>
                  <a:pt x="27" y="195"/>
                  <a:pt x="25" y="200"/>
                </a:cubicBezTo>
                <a:cubicBezTo>
                  <a:pt x="24" y="203"/>
                  <a:pt x="23" y="206"/>
                  <a:pt x="22" y="210"/>
                </a:cubicBezTo>
                <a:cubicBezTo>
                  <a:pt x="20" y="216"/>
                  <a:pt x="18" y="222"/>
                  <a:pt x="16" y="228"/>
                </a:cubicBezTo>
                <a:cubicBezTo>
                  <a:pt x="15" y="231"/>
                  <a:pt x="14" y="234"/>
                  <a:pt x="13" y="237"/>
                </a:cubicBezTo>
                <a:cubicBezTo>
                  <a:pt x="11" y="244"/>
                  <a:pt x="9" y="251"/>
                  <a:pt x="7" y="256"/>
                </a:cubicBezTo>
                <a:cubicBezTo>
                  <a:pt x="6" y="257"/>
                  <a:pt x="6" y="258"/>
                  <a:pt x="6" y="259"/>
                </a:cubicBezTo>
                <a:cubicBezTo>
                  <a:pt x="4" y="264"/>
                  <a:pt x="3" y="267"/>
                  <a:pt x="2" y="270"/>
                </a:cubicBezTo>
                <a:cubicBezTo>
                  <a:pt x="2" y="272"/>
                  <a:pt x="1" y="273"/>
                  <a:pt x="1" y="273"/>
                </a:cubicBezTo>
                <a:cubicBezTo>
                  <a:pt x="1" y="274"/>
                  <a:pt x="1" y="274"/>
                  <a:pt x="1" y="274"/>
                </a:cubicBezTo>
                <a:cubicBezTo>
                  <a:pt x="0" y="277"/>
                  <a:pt x="0" y="280"/>
                  <a:pt x="2" y="283"/>
                </a:cubicBezTo>
                <a:cubicBezTo>
                  <a:pt x="3" y="287"/>
                  <a:pt x="6" y="291"/>
                  <a:pt x="10" y="293"/>
                </a:cubicBezTo>
                <a:cubicBezTo>
                  <a:pt x="11" y="294"/>
                  <a:pt x="12" y="294"/>
                  <a:pt x="13" y="295"/>
                </a:cubicBezTo>
                <a:cubicBezTo>
                  <a:pt x="14" y="295"/>
                  <a:pt x="15" y="295"/>
                  <a:pt x="16" y="295"/>
                </a:cubicBezTo>
                <a:cubicBezTo>
                  <a:pt x="17" y="296"/>
                  <a:pt x="18" y="296"/>
                  <a:pt x="20" y="296"/>
                </a:cubicBezTo>
                <a:cubicBezTo>
                  <a:pt x="27" y="296"/>
                  <a:pt x="33" y="292"/>
                  <a:pt x="35" y="286"/>
                </a:cubicBezTo>
                <a:cubicBezTo>
                  <a:pt x="69" y="212"/>
                  <a:pt x="69" y="212"/>
                  <a:pt x="69" y="212"/>
                </a:cubicBezTo>
                <a:cubicBezTo>
                  <a:pt x="69" y="221"/>
                  <a:pt x="69" y="230"/>
                  <a:pt x="68" y="240"/>
                </a:cubicBezTo>
                <a:cubicBezTo>
                  <a:pt x="68" y="247"/>
                  <a:pt x="68" y="254"/>
                  <a:pt x="68" y="261"/>
                </a:cubicBezTo>
                <a:cubicBezTo>
                  <a:pt x="68" y="264"/>
                  <a:pt x="68" y="268"/>
                  <a:pt x="68" y="271"/>
                </a:cubicBezTo>
                <a:cubicBezTo>
                  <a:pt x="67" y="278"/>
                  <a:pt x="67" y="285"/>
                  <a:pt x="67" y="292"/>
                </a:cubicBezTo>
                <a:cubicBezTo>
                  <a:pt x="67" y="296"/>
                  <a:pt x="67" y="299"/>
                  <a:pt x="67" y="303"/>
                </a:cubicBezTo>
                <a:cubicBezTo>
                  <a:pt x="66" y="317"/>
                  <a:pt x="66" y="331"/>
                  <a:pt x="66" y="345"/>
                </a:cubicBezTo>
                <a:cubicBezTo>
                  <a:pt x="66" y="352"/>
                  <a:pt x="65" y="358"/>
                  <a:pt x="65" y="365"/>
                </a:cubicBezTo>
                <a:cubicBezTo>
                  <a:pt x="65" y="385"/>
                  <a:pt x="64" y="403"/>
                  <a:pt x="64" y="419"/>
                </a:cubicBezTo>
                <a:cubicBezTo>
                  <a:pt x="64" y="429"/>
                  <a:pt x="63" y="438"/>
                  <a:pt x="63" y="446"/>
                </a:cubicBezTo>
                <a:cubicBezTo>
                  <a:pt x="63" y="448"/>
                  <a:pt x="63" y="450"/>
                  <a:pt x="63" y="451"/>
                </a:cubicBezTo>
                <a:cubicBezTo>
                  <a:pt x="63" y="462"/>
                  <a:pt x="63" y="468"/>
                  <a:pt x="62" y="469"/>
                </a:cubicBezTo>
                <a:cubicBezTo>
                  <a:pt x="62" y="470"/>
                  <a:pt x="62" y="470"/>
                  <a:pt x="62" y="470"/>
                </a:cubicBezTo>
                <a:cubicBezTo>
                  <a:pt x="63" y="471"/>
                  <a:pt x="63" y="473"/>
                  <a:pt x="63" y="474"/>
                </a:cubicBezTo>
                <a:cubicBezTo>
                  <a:pt x="64" y="475"/>
                  <a:pt x="64" y="476"/>
                  <a:pt x="65" y="478"/>
                </a:cubicBezTo>
                <a:cubicBezTo>
                  <a:pt x="66" y="480"/>
                  <a:pt x="68" y="482"/>
                  <a:pt x="70" y="483"/>
                </a:cubicBezTo>
                <a:cubicBezTo>
                  <a:pt x="71" y="484"/>
                  <a:pt x="72" y="485"/>
                  <a:pt x="73" y="486"/>
                </a:cubicBezTo>
                <a:cubicBezTo>
                  <a:pt x="76" y="488"/>
                  <a:pt x="80" y="489"/>
                  <a:pt x="85" y="489"/>
                </a:cubicBezTo>
                <a:cubicBezTo>
                  <a:pt x="86" y="489"/>
                  <a:pt x="88" y="489"/>
                  <a:pt x="89" y="489"/>
                </a:cubicBezTo>
                <a:cubicBezTo>
                  <a:pt x="92" y="488"/>
                  <a:pt x="94" y="487"/>
                  <a:pt x="96" y="486"/>
                </a:cubicBezTo>
                <a:cubicBezTo>
                  <a:pt x="99" y="484"/>
                  <a:pt x="101" y="483"/>
                  <a:pt x="102" y="481"/>
                </a:cubicBezTo>
                <a:cubicBezTo>
                  <a:pt x="103" y="480"/>
                  <a:pt x="104" y="479"/>
                  <a:pt x="105" y="478"/>
                </a:cubicBezTo>
                <a:cubicBezTo>
                  <a:pt x="106" y="475"/>
                  <a:pt x="107" y="473"/>
                  <a:pt x="107" y="470"/>
                </a:cubicBezTo>
                <a:cubicBezTo>
                  <a:pt x="122" y="345"/>
                  <a:pt x="122" y="345"/>
                  <a:pt x="122" y="345"/>
                </a:cubicBezTo>
                <a:cubicBezTo>
                  <a:pt x="136" y="470"/>
                  <a:pt x="136" y="470"/>
                  <a:pt x="136" y="470"/>
                </a:cubicBezTo>
                <a:cubicBezTo>
                  <a:pt x="136" y="472"/>
                  <a:pt x="137" y="473"/>
                  <a:pt x="137" y="474"/>
                </a:cubicBezTo>
                <a:cubicBezTo>
                  <a:pt x="138" y="478"/>
                  <a:pt x="140" y="481"/>
                  <a:pt x="143" y="484"/>
                </a:cubicBezTo>
                <a:cubicBezTo>
                  <a:pt x="144" y="484"/>
                  <a:pt x="145" y="485"/>
                  <a:pt x="147" y="486"/>
                </a:cubicBezTo>
                <a:cubicBezTo>
                  <a:pt x="150" y="488"/>
                  <a:pt x="154" y="489"/>
                  <a:pt x="158" y="489"/>
                </a:cubicBezTo>
                <a:cubicBezTo>
                  <a:pt x="158" y="489"/>
                  <a:pt x="158" y="489"/>
                  <a:pt x="158" y="489"/>
                </a:cubicBezTo>
                <a:cubicBezTo>
                  <a:pt x="160" y="489"/>
                  <a:pt x="161" y="489"/>
                  <a:pt x="163" y="489"/>
                </a:cubicBezTo>
                <a:cubicBezTo>
                  <a:pt x="172" y="487"/>
                  <a:pt x="180" y="479"/>
                  <a:pt x="181" y="470"/>
                </a:cubicBezTo>
                <a:cubicBezTo>
                  <a:pt x="181" y="470"/>
                  <a:pt x="181" y="470"/>
                  <a:pt x="181" y="469"/>
                </a:cubicBezTo>
                <a:cubicBezTo>
                  <a:pt x="181" y="469"/>
                  <a:pt x="181" y="469"/>
                  <a:pt x="181" y="468"/>
                </a:cubicBezTo>
                <a:cubicBezTo>
                  <a:pt x="181" y="468"/>
                  <a:pt x="180" y="467"/>
                  <a:pt x="180" y="466"/>
                </a:cubicBezTo>
                <a:cubicBezTo>
                  <a:pt x="180" y="462"/>
                  <a:pt x="180" y="453"/>
                  <a:pt x="180" y="440"/>
                </a:cubicBezTo>
                <a:cubicBezTo>
                  <a:pt x="180" y="434"/>
                  <a:pt x="179" y="427"/>
                  <a:pt x="179" y="419"/>
                </a:cubicBezTo>
                <a:cubicBezTo>
                  <a:pt x="179" y="398"/>
                  <a:pt x="178" y="372"/>
                  <a:pt x="177" y="345"/>
                </a:cubicBezTo>
                <a:cubicBezTo>
                  <a:pt x="177" y="341"/>
                  <a:pt x="177" y="338"/>
                  <a:pt x="177" y="334"/>
                </a:cubicBezTo>
                <a:cubicBezTo>
                  <a:pt x="177" y="324"/>
                  <a:pt x="177" y="313"/>
                  <a:pt x="176" y="303"/>
                </a:cubicBezTo>
                <a:cubicBezTo>
                  <a:pt x="176" y="299"/>
                  <a:pt x="176" y="296"/>
                  <a:pt x="176" y="292"/>
                </a:cubicBezTo>
                <a:cubicBezTo>
                  <a:pt x="175" y="264"/>
                  <a:pt x="175" y="236"/>
                  <a:pt x="174" y="212"/>
                </a:cubicBezTo>
                <a:cubicBezTo>
                  <a:pt x="208" y="286"/>
                  <a:pt x="208" y="286"/>
                  <a:pt x="208" y="286"/>
                </a:cubicBezTo>
                <a:cubicBezTo>
                  <a:pt x="209" y="288"/>
                  <a:pt x="210" y="290"/>
                  <a:pt x="212" y="292"/>
                </a:cubicBezTo>
                <a:cubicBezTo>
                  <a:pt x="215" y="294"/>
                  <a:pt x="219" y="296"/>
                  <a:pt x="224" y="296"/>
                </a:cubicBezTo>
                <a:cubicBezTo>
                  <a:pt x="225" y="296"/>
                  <a:pt x="226" y="296"/>
                  <a:pt x="227" y="295"/>
                </a:cubicBezTo>
                <a:cubicBezTo>
                  <a:pt x="228" y="295"/>
                  <a:pt x="229" y="295"/>
                  <a:pt x="230" y="295"/>
                </a:cubicBezTo>
                <a:cubicBezTo>
                  <a:pt x="239" y="291"/>
                  <a:pt x="244" y="282"/>
                  <a:pt x="242" y="27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42B64-5C6C-462C-8DCB-229EB11FB84F}"/>
              </a:ext>
            </a:extLst>
          </p:cNvPr>
          <p:cNvSpPr txBox="1"/>
          <p:nvPr/>
        </p:nvSpPr>
        <p:spPr>
          <a:xfrm>
            <a:off x="747837" y="4266063"/>
            <a:ext cx="1623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Consumer Demographic</a:t>
            </a:r>
            <a:endParaRPr lang="en-CA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9D07F8-5806-4D86-8B91-40D962493A72}"/>
              </a:ext>
            </a:extLst>
          </p:cNvPr>
          <p:cNvSpPr txBox="1"/>
          <p:nvPr/>
        </p:nvSpPr>
        <p:spPr>
          <a:xfrm>
            <a:off x="2498313" y="4266063"/>
            <a:ext cx="1623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Presentation Goals</a:t>
            </a:r>
            <a:endParaRPr lang="en-CA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35F53B5-54D4-4CEA-892C-EFAFB092D41A}"/>
              </a:ext>
            </a:extLst>
          </p:cNvPr>
          <p:cNvSpPr txBox="1"/>
          <p:nvPr/>
        </p:nvSpPr>
        <p:spPr>
          <a:xfrm>
            <a:off x="4353420" y="4266063"/>
            <a:ext cx="1623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General Statistical Data</a:t>
            </a:r>
            <a:endParaRPr lang="en-CA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38717A-15B1-4484-A060-87B483F46F89}"/>
              </a:ext>
            </a:extLst>
          </p:cNvPr>
          <p:cNvSpPr txBox="1"/>
          <p:nvPr/>
        </p:nvSpPr>
        <p:spPr>
          <a:xfrm>
            <a:off x="6241846" y="4266063"/>
            <a:ext cx="1623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Multivariate Models</a:t>
            </a:r>
            <a:endParaRPr lang="en-CA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597E4E-2597-44D8-A8A8-03C1D58637F7}"/>
              </a:ext>
            </a:extLst>
          </p:cNvPr>
          <p:cNvSpPr txBox="1"/>
          <p:nvPr/>
        </p:nvSpPr>
        <p:spPr>
          <a:xfrm>
            <a:off x="8100815" y="4266732"/>
            <a:ext cx="1623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Conclusions</a:t>
            </a:r>
            <a:endParaRPr lang="en-CA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420C62-FB86-4255-9E84-C1D088D82306}"/>
              </a:ext>
            </a:extLst>
          </p:cNvPr>
          <p:cNvSpPr txBox="1"/>
          <p:nvPr/>
        </p:nvSpPr>
        <p:spPr>
          <a:xfrm>
            <a:off x="9959784" y="4266842"/>
            <a:ext cx="1623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Further Research</a:t>
            </a:r>
            <a:endParaRPr lang="en-CA" sz="1400" dirty="0"/>
          </a:p>
        </p:txBody>
      </p:sp>
      <p:sp>
        <p:nvSpPr>
          <p:cNvPr id="87" name="Oval 42">
            <a:extLst>
              <a:ext uri="{FF2B5EF4-FFF2-40B4-BE49-F238E27FC236}">
                <a16:creationId xmlns:a16="http://schemas.microsoft.com/office/drawing/2014/main" id="{A6BE5AA1-3A48-4B79-B8C3-CB58374D8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66" y="2960335"/>
            <a:ext cx="1097280" cy="1097280"/>
          </a:xfrm>
          <a:prstGeom prst="ellipse">
            <a:avLst/>
          </a:prstGeom>
          <a:solidFill>
            <a:srgbClr val="F100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Oval 42">
            <a:extLst>
              <a:ext uri="{FF2B5EF4-FFF2-40B4-BE49-F238E27FC236}">
                <a16:creationId xmlns:a16="http://schemas.microsoft.com/office/drawing/2014/main" id="{93B11BE6-1B5C-4C6F-AC32-A28E0F839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899" y="2985976"/>
            <a:ext cx="1097280" cy="1097280"/>
          </a:xfrm>
          <a:prstGeom prst="ellipse">
            <a:avLst/>
          </a:prstGeom>
          <a:solidFill>
            <a:srgbClr val="F7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Oval 42">
            <a:extLst>
              <a:ext uri="{FF2B5EF4-FFF2-40B4-BE49-F238E27FC236}">
                <a16:creationId xmlns:a16="http://schemas.microsoft.com/office/drawing/2014/main" id="{35D03031-383D-4325-85A5-F38FCEB06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679" y="2960335"/>
            <a:ext cx="1097280" cy="1097280"/>
          </a:xfrm>
          <a:prstGeom prst="ellipse">
            <a:avLst/>
          </a:prstGeom>
          <a:solidFill>
            <a:srgbClr val="FB1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Oval 42">
            <a:extLst>
              <a:ext uri="{FF2B5EF4-FFF2-40B4-BE49-F238E27FC236}">
                <a16:creationId xmlns:a16="http://schemas.microsoft.com/office/drawing/2014/main" id="{6F4CD849-1E8D-4C40-A5C0-16D7DA3D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7876" y="2987850"/>
            <a:ext cx="1097280" cy="1097280"/>
          </a:xfrm>
          <a:prstGeom prst="ellipse">
            <a:avLst/>
          </a:prstGeom>
          <a:solidFill>
            <a:srgbClr val="FF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Oval 42">
            <a:extLst>
              <a:ext uri="{FF2B5EF4-FFF2-40B4-BE49-F238E27FC236}">
                <a16:creationId xmlns:a16="http://schemas.microsoft.com/office/drawing/2014/main" id="{0875418A-E952-41E1-BFF7-D18FA9B61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6185" y="2960335"/>
            <a:ext cx="1097280" cy="1097280"/>
          </a:xfrm>
          <a:prstGeom prst="ellipse">
            <a:avLst/>
          </a:prstGeom>
          <a:solidFill>
            <a:srgbClr val="FF3C00"/>
          </a:solidFill>
          <a:ln>
            <a:solidFill>
              <a:srgbClr val="FF58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28">
            <a:extLst>
              <a:ext uri="{FF2B5EF4-FFF2-40B4-BE49-F238E27FC236}">
                <a16:creationId xmlns:a16="http://schemas.microsoft.com/office/drawing/2014/main" id="{1E6D9058-D6B0-479D-9364-19A91FD6D2FF}"/>
              </a:ext>
            </a:extLst>
          </p:cNvPr>
          <p:cNvSpPr>
            <a:spLocks noEditPoints="1"/>
          </p:cNvSpPr>
          <p:nvPr/>
        </p:nvSpPr>
        <p:spPr bwMode="auto">
          <a:xfrm>
            <a:off x="3061455" y="3236351"/>
            <a:ext cx="459188" cy="571302"/>
          </a:xfrm>
          <a:custGeom>
            <a:avLst/>
            <a:gdLst>
              <a:gd name="T0" fmla="*/ 438 w 445"/>
              <a:gd name="T1" fmla="*/ 57 h 553"/>
              <a:gd name="T2" fmla="*/ 388 w 445"/>
              <a:gd name="T3" fmla="*/ 57 h 553"/>
              <a:gd name="T4" fmla="*/ 388 w 445"/>
              <a:gd name="T5" fmla="*/ 7 h 553"/>
              <a:gd name="T6" fmla="*/ 381 w 445"/>
              <a:gd name="T7" fmla="*/ 0 h 553"/>
              <a:gd name="T8" fmla="*/ 7 w 445"/>
              <a:gd name="T9" fmla="*/ 0 h 553"/>
              <a:gd name="T10" fmla="*/ 0 w 445"/>
              <a:gd name="T11" fmla="*/ 7 h 553"/>
              <a:gd name="T12" fmla="*/ 0 w 445"/>
              <a:gd name="T13" fmla="*/ 489 h 553"/>
              <a:gd name="T14" fmla="*/ 7 w 445"/>
              <a:gd name="T15" fmla="*/ 496 h 553"/>
              <a:gd name="T16" fmla="*/ 57 w 445"/>
              <a:gd name="T17" fmla="*/ 496 h 553"/>
              <a:gd name="T18" fmla="*/ 57 w 445"/>
              <a:gd name="T19" fmla="*/ 546 h 553"/>
              <a:gd name="T20" fmla="*/ 64 w 445"/>
              <a:gd name="T21" fmla="*/ 553 h 553"/>
              <a:gd name="T22" fmla="*/ 438 w 445"/>
              <a:gd name="T23" fmla="*/ 553 h 553"/>
              <a:gd name="T24" fmla="*/ 445 w 445"/>
              <a:gd name="T25" fmla="*/ 546 h 553"/>
              <a:gd name="T26" fmla="*/ 445 w 445"/>
              <a:gd name="T27" fmla="*/ 64 h 553"/>
              <a:gd name="T28" fmla="*/ 438 w 445"/>
              <a:gd name="T29" fmla="*/ 57 h 553"/>
              <a:gd name="T30" fmla="*/ 14 w 445"/>
              <a:gd name="T31" fmla="*/ 14 h 553"/>
              <a:gd name="T32" fmla="*/ 374 w 445"/>
              <a:gd name="T33" fmla="*/ 14 h 553"/>
              <a:gd name="T34" fmla="*/ 374 w 445"/>
              <a:gd name="T35" fmla="*/ 482 h 553"/>
              <a:gd name="T36" fmla="*/ 14 w 445"/>
              <a:gd name="T37" fmla="*/ 482 h 553"/>
              <a:gd name="T38" fmla="*/ 14 w 445"/>
              <a:gd name="T39" fmla="*/ 14 h 553"/>
              <a:gd name="T40" fmla="*/ 431 w 445"/>
              <a:gd name="T41" fmla="*/ 539 h 553"/>
              <a:gd name="T42" fmla="*/ 71 w 445"/>
              <a:gd name="T43" fmla="*/ 539 h 553"/>
              <a:gd name="T44" fmla="*/ 71 w 445"/>
              <a:gd name="T45" fmla="*/ 496 h 553"/>
              <a:gd name="T46" fmla="*/ 381 w 445"/>
              <a:gd name="T47" fmla="*/ 496 h 553"/>
              <a:gd name="T48" fmla="*/ 388 w 445"/>
              <a:gd name="T49" fmla="*/ 489 h 553"/>
              <a:gd name="T50" fmla="*/ 388 w 445"/>
              <a:gd name="T51" fmla="*/ 71 h 553"/>
              <a:gd name="T52" fmla="*/ 431 w 445"/>
              <a:gd name="T53" fmla="*/ 71 h 553"/>
              <a:gd name="T54" fmla="*/ 431 w 445"/>
              <a:gd name="T55" fmla="*/ 539 h 553"/>
              <a:gd name="T56" fmla="*/ 75 w 445"/>
              <a:gd name="T57" fmla="*/ 335 h 553"/>
              <a:gd name="T58" fmla="*/ 75 w 445"/>
              <a:gd name="T59" fmla="*/ 325 h 553"/>
              <a:gd name="T60" fmla="*/ 145 w 445"/>
              <a:gd name="T61" fmla="*/ 256 h 553"/>
              <a:gd name="T62" fmla="*/ 155 w 445"/>
              <a:gd name="T63" fmla="*/ 256 h 553"/>
              <a:gd name="T64" fmla="*/ 194 w 445"/>
              <a:gd name="T65" fmla="*/ 295 h 553"/>
              <a:gd name="T66" fmla="*/ 288 w 445"/>
              <a:gd name="T67" fmla="*/ 201 h 553"/>
              <a:gd name="T68" fmla="*/ 210 w 445"/>
              <a:gd name="T69" fmla="*/ 201 h 553"/>
              <a:gd name="T70" fmla="*/ 203 w 445"/>
              <a:gd name="T71" fmla="*/ 194 h 553"/>
              <a:gd name="T72" fmla="*/ 210 w 445"/>
              <a:gd name="T73" fmla="*/ 187 h 553"/>
              <a:gd name="T74" fmla="*/ 304 w 445"/>
              <a:gd name="T75" fmla="*/ 187 h 553"/>
              <a:gd name="T76" fmla="*/ 310 w 445"/>
              <a:gd name="T77" fmla="*/ 189 h 553"/>
              <a:gd name="T78" fmla="*/ 310 w 445"/>
              <a:gd name="T79" fmla="*/ 189 h 553"/>
              <a:gd name="T80" fmla="*/ 311 w 445"/>
              <a:gd name="T81" fmla="*/ 196 h 553"/>
              <a:gd name="T82" fmla="*/ 311 w 445"/>
              <a:gd name="T83" fmla="*/ 288 h 553"/>
              <a:gd name="T84" fmla="*/ 304 w 445"/>
              <a:gd name="T85" fmla="*/ 295 h 553"/>
              <a:gd name="T86" fmla="*/ 297 w 445"/>
              <a:gd name="T87" fmla="*/ 288 h 553"/>
              <a:gd name="T88" fmla="*/ 297 w 445"/>
              <a:gd name="T89" fmla="*/ 211 h 553"/>
              <a:gd name="T90" fmla="*/ 199 w 445"/>
              <a:gd name="T91" fmla="*/ 310 h 553"/>
              <a:gd name="T92" fmla="*/ 189 w 445"/>
              <a:gd name="T93" fmla="*/ 310 h 553"/>
              <a:gd name="T94" fmla="*/ 150 w 445"/>
              <a:gd name="T95" fmla="*/ 271 h 553"/>
              <a:gd name="T96" fmla="*/ 85 w 445"/>
              <a:gd name="T97" fmla="*/ 335 h 553"/>
              <a:gd name="T98" fmla="*/ 80 w 445"/>
              <a:gd name="T99" fmla="*/ 337 h 553"/>
              <a:gd name="T100" fmla="*/ 75 w 445"/>
              <a:gd name="T101" fmla="*/ 335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45" h="553">
                <a:moveTo>
                  <a:pt x="438" y="57"/>
                </a:moveTo>
                <a:cubicBezTo>
                  <a:pt x="388" y="57"/>
                  <a:pt x="388" y="57"/>
                  <a:pt x="388" y="57"/>
                </a:cubicBezTo>
                <a:cubicBezTo>
                  <a:pt x="388" y="7"/>
                  <a:pt x="388" y="7"/>
                  <a:pt x="388" y="7"/>
                </a:cubicBezTo>
                <a:cubicBezTo>
                  <a:pt x="388" y="3"/>
                  <a:pt x="385" y="0"/>
                  <a:pt x="381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3"/>
                  <a:pt x="3" y="496"/>
                  <a:pt x="7" y="496"/>
                </a:cubicBezTo>
                <a:cubicBezTo>
                  <a:pt x="57" y="496"/>
                  <a:pt x="57" y="496"/>
                  <a:pt x="57" y="496"/>
                </a:cubicBezTo>
                <a:cubicBezTo>
                  <a:pt x="57" y="546"/>
                  <a:pt x="57" y="546"/>
                  <a:pt x="57" y="546"/>
                </a:cubicBezTo>
                <a:cubicBezTo>
                  <a:pt x="57" y="550"/>
                  <a:pt x="60" y="553"/>
                  <a:pt x="64" y="553"/>
                </a:cubicBezTo>
                <a:cubicBezTo>
                  <a:pt x="438" y="553"/>
                  <a:pt x="438" y="553"/>
                  <a:pt x="438" y="553"/>
                </a:cubicBezTo>
                <a:cubicBezTo>
                  <a:pt x="442" y="553"/>
                  <a:pt x="445" y="550"/>
                  <a:pt x="445" y="546"/>
                </a:cubicBezTo>
                <a:cubicBezTo>
                  <a:pt x="445" y="64"/>
                  <a:pt x="445" y="64"/>
                  <a:pt x="445" y="64"/>
                </a:cubicBezTo>
                <a:cubicBezTo>
                  <a:pt x="445" y="60"/>
                  <a:pt x="442" y="57"/>
                  <a:pt x="438" y="57"/>
                </a:cubicBezTo>
                <a:close/>
                <a:moveTo>
                  <a:pt x="14" y="14"/>
                </a:moveTo>
                <a:cubicBezTo>
                  <a:pt x="374" y="14"/>
                  <a:pt x="374" y="14"/>
                  <a:pt x="374" y="14"/>
                </a:cubicBezTo>
                <a:cubicBezTo>
                  <a:pt x="374" y="482"/>
                  <a:pt x="374" y="482"/>
                  <a:pt x="374" y="482"/>
                </a:cubicBezTo>
                <a:cubicBezTo>
                  <a:pt x="14" y="482"/>
                  <a:pt x="14" y="482"/>
                  <a:pt x="14" y="482"/>
                </a:cubicBezTo>
                <a:lnTo>
                  <a:pt x="14" y="14"/>
                </a:lnTo>
                <a:close/>
                <a:moveTo>
                  <a:pt x="431" y="539"/>
                </a:moveTo>
                <a:cubicBezTo>
                  <a:pt x="71" y="539"/>
                  <a:pt x="71" y="539"/>
                  <a:pt x="71" y="539"/>
                </a:cubicBezTo>
                <a:cubicBezTo>
                  <a:pt x="71" y="496"/>
                  <a:pt x="71" y="496"/>
                  <a:pt x="71" y="496"/>
                </a:cubicBezTo>
                <a:cubicBezTo>
                  <a:pt x="381" y="496"/>
                  <a:pt x="381" y="496"/>
                  <a:pt x="381" y="496"/>
                </a:cubicBezTo>
                <a:cubicBezTo>
                  <a:pt x="385" y="496"/>
                  <a:pt x="388" y="493"/>
                  <a:pt x="388" y="489"/>
                </a:cubicBezTo>
                <a:cubicBezTo>
                  <a:pt x="388" y="71"/>
                  <a:pt x="388" y="71"/>
                  <a:pt x="388" y="71"/>
                </a:cubicBezTo>
                <a:cubicBezTo>
                  <a:pt x="431" y="71"/>
                  <a:pt x="431" y="71"/>
                  <a:pt x="431" y="71"/>
                </a:cubicBezTo>
                <a:lnTo>
                  <a:pt x="431" y="539"/>
                </a:lnTo>
                <a:close/>
                <a:moveTo>
                  <a:pt x="75" y="335"/>
                </a:moveTo>
                <a:cubicBezTo>
                  <a:pt x="72" y="333"/>
                  <a:pt x="72" y="328"/>
                  <a:pt x="75" y="325"/>
                </a:cubicBezTo>
                <a:cubicBezTo>
                  <a:pt x="145" y="256"/>
                  <a:pt x="145" y="256"/>
                  <a:pt x="145" y="256"/>
                </a:cubicBezTo>
                <a:cubicBezTo>
                  <a:pt x="147" y="253"/>
                  <a:pt x="152" y="253"/>
                  <a:pt x="155" y="256"/>
                </a:cubicBezTo>
                <a:cubicBezTo>
                  <a:pt x="194" y="295"/>
                  <a:pt x="194" y="295"/>
                  <a:pt x="194" y="295"/>
                </a:cubicBezTo>
                <a:cubicBezTo>
                  <a:pt x="288" y="201"/>
                  <a:pt x="288" y="201"/>
                  <a:pt x="288" y="201"/>
                </a:cubicBezTo>
                <a:cubicBezTo>
                  <a:pt x="210" y="201"/>
                  <a:pt x="210" y="201"/>
                  <a:pt x="210" y="201"/>
                </a:cubicBezTo>
                <a:cubicBezTo>
                  <a:pt x="207" y="201"/>
                  <a:pt x="203" y="198"/>
                  <a:pt x="203" y="194"/>
                </a:cubicBezTo>
                <a:cubicBezTo>
                  <a:pt x="203" y="190"/>
                  <a:pt x="207" y="187"/>
                  <a:pt x="210" y="187"/>
                </a:cubicBezTo>
                <a:cubicBezTo>
                  <a:pt x="304" y="187"/>
                  <a:pt x="304" y="187"/>
                  <a:pt x="304" y="187"/>
                </a:cubicBezTo>
                <a:cubicBezTo>
                  <a:pt x="306" y="187"/>
                  <a:pt x="308" y="188"/>
                  <a:pt x="310" y="189"/>
                </a:cubicBezTo>
                <a:cubicBezTo>
                  <a:pt x="310" y="189"/>
                  <a:pt x="310" y="189"/>
                  <a:pt x="310" y="189"/>
                </a:cubicBezTo>
                <a:cubicBezTo>
                  <a:pt x="312" y="191"/>
                  <a:pt x="312" y="194"/>
                  <a:pt x="311" y="196"/>
                </a:cubicBezTo>
                <a:cubicBezTo>
                  <a:pt x="311" y="288"/>
                  <a:pt x="311" y="288"/>
                  <a:pt x="311" y="288"/>
                </a:cubicBezTo>
                <a:cubicBezTo>
                  <a:pt x="311" y="292"/>
                  <a:pt x="308" y="295"/>
                  <a:pt x="304" y="295"/>
                </a:cubicBezTo>
                <a:cubicBezTo>
                  <a:pt x="301" y="295"/>
                  <a:pt x="297" y="292"/>
                  <a:pt x="297" y="288"/>
                </a:cubicBezTo>
                <a:cubicBezTo>
                  <a:pt x="297" y="211"/>
                  <a:pt x="297" y="211"/>
                  <a:pt x="297" y="211"/>
                </a:cubicBezTo>
                <a:cubicBezTo>
                  <a:pt x="199" y="310"/>
                  <a:pt x="199" y="310"/>
                  <a:pt x="199" y="310"/>
                </a:cubicBezTo>
                <a:cubicBezTo>
                  <a:pt x="196" y="313"/>
                  <a:pt x="192" y="313"/>
                  <a:pt x="189" y="310"/>
                </a:cubicBezTo>
                <a:cubicBezTo>
                  <a:pt x="150" y="271"/>
                  <a:pt x="150" y="271"/>
                  <a:pt x="150" y="271"/>
                </a:cubicBezTo>
                <a:cubicBezTo>
                  <a:pt x="85" y="335"/>
                  <a:pt x="85" y="335"/>
                  <a:pt x="85" y="335"/>
                </a:cubicBezTo>
                <a:cubicBezTo>
                  <a:pt x="84" y="337"/>
                  <a:pt x="82" y="337"/>
                  <a:pt x="80" y="337"/>
                </a:cubicBezTo>
                <a:cubicBezTo>
                  <a:pt x="78" y="337"/>
                  <a:pt x="76" y="337"/>
                  <a:pt x="75" y="3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36">
            <a:extLst>
              <a:ext uri="{FF2B5EF4-FFF2-40B4-BE49-F238E27FC236}">
                <a16:creationId xmlns:a16="http://schemas.microsoft.com/office/drawing/2014/main" id="{DA12E5CD-C2A7-41B7-AC75-DB642069B2DE}"/>
              </a:ext>
            </a:extLst>
          </p:cNvPr>
          <p:cNvSpPr>
            <a:spLocks noEditPoints="1"/>
          </p:cNvSpPr>
          <p:nvPr/>
        </p:nvSpPr>
        <p:spPr bwMode="auto">
          <a:xfrm>
            <a:off x="4918169" y="3198460"/>
            <a:ext cx="463209" cy="733415"/>
          </a:xfrm>
          <a:custGeom>
            <a:avLst/>
            <a:gdLst>
              <a:gd name="T0" fmla="*/ 225 w 449"/>
              <a:gd name="T1" fmla="*/ 0 h 710"/>
              <a:gd name="T2" fmla="*/ 0 w 449"/>
              <a:gd name="T3" fmla="*/ 225 h 710"/>
              <a:gd name="T4" fmla="*/ 68 w 449"/>
              <a:gd name="T5" fmla="*/ 395 h 710"/>
              <a:gd name="T6" fmla="*/ 108 w 449"/>
              <a:gd name="T7" fmla="*/ 545 h 710"/>
              <a:gd name="T8" fmla="*/ 108 w 449"/>
              <a:gd name="T9" fmla="*/ 621 h 710"/>
              <a:gd name="T10" fmla="*/ 142 w 449"/>
              <a:gd name="T11" fmla="*/ 655 h 710"/>
              <a:gd name="T12" fmla="*/ 159 w 449"/>
              <a:gd name="T13" fmla="*/ 655 h 710"/>
              <a:gd name="T14" fmla="*/ 225 w 449"/>
              <a:gd name="T15" fmla="*/ 710 h 710"/>
              <a:gd name="T16" fmla="*/ 290 w 449"/>
              <a:gd name="T17" fmla="*/ 655 h 710"/>
              <a:gd name="T18" fmla="*/ 307 w 449"/>
              <a:gd name="T19" fmla="*/ 655 h 710"/>
              <a:gd name="T20" fmla="*/ 341 w 449"/>
              <a:gd name="T21" fmla="*/ 621 h 710"/>
              <a:gd name="T22" fmla="*/ 341 w 449"/>
              <a:gd name="T23" fmla="*/ 545 h 710"/>
              <a:gd name="T24" fmla="*/ 381 w 449"/>
              <a:gd name="T25" fmla="*/ 395 h 710"/>
              <a:gd name="T26" fmla="*/ 449 w 449"/>
              <a:gd name="T27" fmla="*/ 225 h 710"/>
              <a:gd name="T28" fmla="*/ 225 w 449"/>
              <a:gd name="T29" fmla="*/ 0 h 710"/>
              <a:gd name="T30" fmla="*/ 225 w 449"/>
              <a:gd name="T31" fmla="*/ 696 h 710"/>
              <a:gd name="T32" fmla="*/ 173 w 449"/>
              <a:gd name="T33" fmla="*/ 655 h 710"/>
              <a:gd name="T34" fmla="*/ 276 w 449"/>
              <a:gd name="T35" fmla="*/ 655 h 710"/>
              <a:gd name="T36" fmla="*/ 225 w 449"/>
              <a:gd name="T37" fmla="*/ 696 h 710"/>
              <a:gd name="T38" fmla="*/ 307 w 449"/>
              <a:gd name="T39" fmla="*/ 641 h 710"/>
              <a:gd name="T40" fmla="*/ 142 w 449"/>
              <a:gd name="T41" fmla="*/ 641 h 710"/>
              <a:gd name="T42" fmla="*/ 122 w 449"/>
              <a:gd name="T43" fmla="*/ 621 h 710"/>
              <a:gd name="T44" fmla="*/ 122 w 449"/>
              <a:gd name="T45" fmla="*/ 552 h 710"/>
              <a:gd name="T46" fmla="*/ 327 w 449"/>
              <a:gd name="T47" fmla="*/ 552 h 710"/>
              <a:gd name="T48" fmla="*/ 327 w 449"/>
              <a:gd name="T49" fmla="*/ 621 h 710"/>
              <a:gd name="T50" fmla="*/ 307 w 449"/>
              <a:gd name="T51" fmla="*/ 641 h 710"/>
              <a:gd name="T52" fmla="*/ 371 w 449"/>
              <a:gd name="T53" fmla="*/ 385 h 710"/>
              <a:gd name="T54" fmla="*/ 327 w 449"/>
              <a:gd name="T55" fmla="*/ 538 h 710"/>
              <a:gd name="T56" fmla="*/ 232 w 449"/>
              <a:gd name="T57" fmla="*/ 538 h 710"/>
              <a:gd name="T58" fmla="*/ 232 w 449"/>
              <a:gd name="T59" fmla="*/ 306 h 710"/>
              <a:gd name="T60" fmla="*/ 295 w 449"/>
              <a:gd name="T61" fmla="*/ 262 h 710"/>
              <a:gd name="T62" fmla="*/ 314 w 449"/>
              <a:gd name="T63" fmla="*/ 219 h 710"/>
              <a:gd name="T64" fmla="*/ 309 w 449"/>
              <a:gd name="T65" fmla="*/ 210 h 710"/>
              <a:gd name="T66" fmla="*/ 300 w 449"/>
              <a:gd name="T67" fmla="*/ 215 h 710"/>
              <a:gd name="T68" fmla="*/ 225 w 449"/>
              <a:gd name="T69" fmla="*/ 292 h 710"/>
              <a:gd name="T70" fmla="*/ 149 w 449"/>
              <a:gd name="T71" fmla="*/ 215 h 710"/>
              <a:gd name="T72" fmla="*/ 141 w 449"/>
              <a:gd name="T73" fmla="*/ 210 h 710"/>
              <a:gd name="T74" fmla="*/ 135 w 449"/>
              <a:gd name="T75" fmla="*/ 219 h 710"/>
              <a:gd name="T76" fmla="*/ 154 w 449"/>
              <a:gd name="T77" fmla="*/ 262 h 710"/>
              <a:gd name="T78" fmla="*/ 218 w 449"/>
              <a:gd name="T79" fmla="*/ 306 h 710"/>
              <a:gd name="T80" fmla="*/ 218 w 449"/>
              <a:gd name="T81" fmla="*/ 538 h 710"/>
              <a:gd name="T82" fmla="*/ 122 w 449"/>
              <a:gd name="T83" fmla="*/ 538 h 710"/>
              <a:gd name="T84" fmla="*/ 78 w 449"/>
              <a:gd name="T85" fmla="*/ 385 h 710"/>
              <a:gd name="T86" fmla="*/ 14 w 449"/>
              <a:gd name="T87" fmla="*/ 225 h 710"/>
              <a:gd name="T88" fmla="*/ 225 w 449"/>
              <a:gd name="T89" fmla="*/ 14 h 710"/>
              <a:gd name="T90" fmla="*/ 435 w 449"/>
              <a:gd name="T91" fmla="*/ 225 h 710"/>
              <a:gd name="T92" fmla="*/ 371 w 449"/>
              <a:gd name="T93" fmla="*/ 385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49" h="710">
                <a:moveTo>
                  <a:pt x="225" y="0"/>
                </a:moveTo>
                <a:cubicBezTo>
                  <a:pt x="101" y="0"/>
                  <a:pt x="0" y="101"/>
                  <a:pt x="0" y="225"/>
                </a:cubicBezTo>
                <a:cubicBezTo>
                  <a:pt x="0" y="287"/>
                  <a:pt x="25" y="348"/>
                  <a:pt x="68" y="395"/>
                </a:cubicBezTo>
                <a:cubicBezTo>
                  <a:pt x="80" y="407"/>
                  <a:pt x="108" y="447"/>
                  <a:pt x="108" y="545"/>
                </a:cubicBezTo>
                <a:cubicBezTo>
                  <a:pt x="108" y="621"/>
                  <a:pt x="108" y="621"/>
                  <a:pt x="108" y="621"/>
                </a:cubicBezTo>
                <a:cubicBezTo>
                  <a:pt x="108" y="639"/>
                  <a:pt x="123" y="655"/>
                  <a:pt x="142" y="655"/>
                </a:cubicBezTo>
                <a:cubicBezTo>
                  <a:pt x="159" y="655"/>
                  <a:pt x="159" y="655"/>
                  <a:pt x="159" y="655"/>
                </a:cubicBezTo>
                <a:cubicBezTo>
                  <a:pt x="162" y="686"/>
                  <a:pt x="190" y="710"/>
                  <a:pt x="225" y="710"/>
                </a:cubicBezTo>
                <a:cubicBezTo>
                  <a:pt x="259" y="710"/>
                  <a:pt x="287" y="686"/>
                  <a:pt x="290" y="655"/>
                </a:cubicBezTo>
                <a:cubicBezTo>
                  <a:pt x="307" y="655"/>
                  <a:pt x="307" y="655"/>
                  <a:pt x="307" y="655"/>
                </a:cubicBezTo>
                <a:cubicBezTo>
                  <a:pt x="326" y="655"/>
                  <a:pt x="341" y="639"/>
                  <a:pt x="341" y="621"/>
                </a:cubicBezTo>
                <a:cubicBezTo>
                  <a:pt x="341" y="545"/>
                  <a:pt x="341" y="545"/>
                  <a:pt x="341" y="545"/>
                </a:cubicBezTo>
                <a:cubicBezTo>
                  <a:pt x="341" y="447"/>
                  <a:pt x="369" y="407"/>
                  <a:pt x="381" y="395"/>
                </a:cubicBezTo>
                <a:cubicBezTo>
                  <a:pt x="424" y="348"/>
                  <a:pt x="449" y="287"/>
                  <a:pt x="449" y="225"/>
                </a:cubicBezTo>
                <a:cubicBezTo>
                  <a:pt x="449" y="101"/>
                  <a:pt x="349" y="0"/>
                  <a:pt x="225" y="0"/>
                </a:cubicBezTo>
                <a:close/>
                <a:moveTo>
                  <a:pt x="225" y="696"/>
                </a:moveTo>
                <a:cubicBezTo>
                  <a:pt x="198" y="696"/>
                  <a:pt x="176" y="678"/>
                  <a:pt x="173" y="655"/>
                </a:cubicBezTo>
                <a:cubicBezTo>
                  <a:pt x="276" y="655"/>
                  <a:pt x="276" y="655"/>
                  <a:pt x="276" y="655"/>
                </a:cubicBezTo>
                <a:cubicBezTo>
                  <a:pt x="273" y="678"/>
                  <a:pt x="251" y="696"/>
                  <a:pt x="225" y="696"/>
                </a:cubicBezTo>
                <a:close/>
                <a:moveTo>
                  <a:pt x="307" y="641"/>
                </a:moveTo>
                <a:cubicBezTo>
                  <a:pt x="142" y="641"/>
                  <a:pt x="142" y="641"/>
                  <a:pt x="142" y="641"/>
                </a:cubicBezTo>
                <a:cubicBezTo>
                  <a:pt x="131" y="641"/>
                  <a:pt x="122" y="632"/>
                  <a:pt x="122" y="621"/>
                </a:cubicBezTo>
                <a:cubicBezTo>
                  <a:pt x="122" y="552"/>
                  <a:pt x="122" y="552"/>
                  <a:pt x="122" y="552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621"/>
                  <a:pt x="327" y="621"/>
                  <a:pt x="327" y="621"/>
                </a:cubicBezTo>
                <a:cubicBezTo>
                  <a:pt x="327" y="632"/>
                  <a:pt x="318" y="641"/>
                  <a:pt x="307" y="641"/>
                </a:cubicBezTo>
                <a:close/>
                <a:moveTo>
                  <a:pt x="371" y="385"/>
                </a:moveTo>
                <a:cubicBezTo>
                  <a:pt x="355" y="402"/>
                  <a:pt x="329" y="444"/>
                  <a:pt x="327" y="538"/>
                </a:cubicBezTo>
                <a:cubicBezTo>
                  <a:pt x="232" y="538"/>
                  <a:pt x="232" y="538"/>
                  <a:pt x="232" y="538"/>
                </a:cubicBezTo>
                <a:cubicBezTo>
                  <a:pt x="232" y="306"/>
                  <a:pt x="232" y="306"/>
                  <a:pt x="232" y="306"/>
                </a:cubicBezTo>
                <a:cubicBezTo>
                  <a:pt x="257" y="304"/>
                  <a:pt x="279" y="289"/>
                  <a:pt x="295" y="262"/>
                </a:cubicBezTo>
                <a:cubicBezTo>
                  <a:pt x="309" y="241"/>
                  <a:pt x="314" y="219"/>
                  <a:pt x="314" y="219"/>
                </a:cubicBezTo>
                <a:cubicBezTo>
                  <a:pt x="315" y="215"/>
                  <a:pt x="312" y="211"/>
                  <a:pt x="309" y="210"/>
                </a:cubicBezTo>
                <a:cubicBezTo>
                  <a:pt x="305" y="209"/>
                  <a:pt x="301" y="212"/>
                  <a:pt x="300" y="215"/>
                </a:cubicBezTo>
                <a:cubicBezTo>
                  <a:pt x="300" y="216"/>
                  <a:pt x="281" y="292"/>
                  <a:pt x="225" y="292"/>
                </a:cubicBezTo>
                <a:cubicBezTo>
                  <a:pt x="168" y="292"/>
                  <a:pt x="149" y="216"/>
                  <a:pt x="149" y="215"/>
                </a:cubicBezTo>
                <a:cubicBezTo>
                  <a:pt x="148" y="212"/>
                  <a:pt x="144" y="209"/>
                  <a:pt x="141" y="210"/>
                </a:cubicBezTo>
                <a:cubicBezTo>
                  <a:pt x="137" y="211"/>
                  <a:pt x="134" y="215"/>
                  <a:pt x="135" y="219"/>
                </a:cubicBezTo>
                <a:cubicBezTo>
                  <a:pt x="136" y="219"/>
                  <a:pt x="141" y="241"/>
                  <a:pt x="154" y="262"/>
                </a:cubicBezTo>
                <a:cubicBezTo>
                  <a:pt x="170" y="289"/>
                  <a:pt x="192" y="304"/>
                  <a:pt x="218" y="306"/>
                </a:cubicBezTo>
                <a:cubicBezTo>
                  <a:pt x="218" y="538"/>
                  <a:pt x="218" y="538"/>
                  <a:pt x="218" y="538"/>
                </a:cubicBezTo>
                <a:cubicBezTo>
                  <a:pt x="122" y="538"/>
                  <a:pt x="122" y="538"/>
                  <a:pt x="122" y="538"/>
                </a:cubicBezTo>
                <a:cubicBezTo>
                  <a:pt x="121" y="444"/>
                  <a:pt x="94" y="402"/>
                  <a:pt x="78" y="385"/>
                </a:cubicBezTo>
                <a:cubicBezTo>
                  <a:pt x="37" y="341"/>
                  <a:pt x="14" y="283"/>
                  <a:pt x="14" y="225"/>
                </a:cubicBezTo>
                <a:cubicBezTo>
                  <a:pt x="14" y="109"/>
                  <a:pt x="108" y="14"/>
                  <a:pt x="225" y="14"/>
                </a:cubicBezTo>
                <a:cubicBezTo>
                  <a:pt x="341" y="14"/>
                  <a:pt x="435" y="109"/>
                  <a:pt x="435" y="225"/>
                </a:cubicBezTo>
                <a:cubicBezTo>
                  <a:pt x="435" y="283"/>
                  <a:pt x="412" y="341"/>
                  <a:pt x="371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84">
            <a:extLst>
              <a:ext uri="{FF2B5EF4-FFF2-40B4-BE49-F238E27FC236}">
                <a16:creationId xmlns:a16="http://schemas.microsoft.com/office/drawing/2014/main" id="{B8AC55E3-79AC-4309-AC31-209603D30244}"/>
              </a:ext>
            </a:extLst>
          </p:cNvPr>
          <p:cNvSpPr>
            <a:spLocks noEditPoints="1"/>
          </p:cNvSpPr>
          <p:nvPr/>
        </p:nvSpPr>
        <p:spPr bwMode="auto">
          <a:xfrm>
            <a:off x="6700634" y="3255645"/>
            <a:ext cx="638787" cy="461574"/>
          </a:xfrm>
          <a:custGeom>
            <a:avLst/>
            <a:gdLst>
              <a:gd name="T0" fmla="*/ 611 w 618"/>
              <a:gd name="T1" fmla="*/ 447 h 447"/>
              <a:gd name="T2" fmla="*/ 450 w 618"/>
              <a:gd name="T3" fmla="*/ 447 h 447"/>
              <a:gd name="T4" fmla="*/ 443 w 618"/>
              <a:gd name="T5" fmla="*/ 440 h 447"/>
              <a:gd name="T6" fmla="*/ 443 w 618"/>
              <a:gd name="T7" fmla="*/ 7 h 447"/>
              <a:gd name="T8" fmla="*/ 450 w 618"/>
              <a:gd name="T9" fmla="*/ 0 h 447"/>
              <a:gd name="T10" fmla="*/ 611 w 618"/>
              <a:gd name="T11" fmla="*/ 0 h 447"/>
              <a:gd name="T12" fmla="*/ 618 w 618"/>
              <a:gd name="T13" fmla="*/ 7 h 447"/>
              <a:gd name="T14" fmla="*/ 618 w 618"/>
              <a:gd name="T15" fmla="*/ 440 h 447"/>
              <a:gd name="T16" fmla="*/ 611 w 618"/>
              <a:gd name="T17" fmla="*/ 447 h 447"/>
              <a:gd name="T18" fmla="*/ 457 w 618"/>
              <a:gd name="T19" fmla="*/ 433 h 447"/>
              <a:gd name="T20" fmla="*/ 604 w 618"/>
              <a:gd name="T21" fmla="*/ 433 h 447"/>
              <a:gd name="T22" fmla="*/ 604 w 618"/>
              <a:gd name="T23" fmla="*/ 14 h 447"/>
              <a:gd name="T24" fmla="*/ 457 w 618"/>
              <a:gd name="T25" fmla="*/ 14 h 447"/>
              <a:gd name="T26" fmla="*/ 457 w 618"/>
              <a:gd name="T27" fmla="*/ 433 h 447"/>
              <a:gd name="T28" fmla="*/ 389 w 618"/>
              <a:gd name="T29" fmla="*/ 447 h 447"/>
              <a:gd name="T30" fmla="*/ 228 w 618"/>
              <a:gd name="T31" fmla="*/ 447 h 447"/>
              <a:gd name="T32" fmla="*/ 221 w 618"/>
              <a:gd name="T33" fmla="*/ 440 h 447"/>
              <a:gd name="T34" fmla="*/ 221 w 618"/>
              <a:gd name="T35" fmla="*/ 110 h 447"/>
              <a:gd name="T36" fmla="*/ 228 w 618"/>
              <a:gd name="T37" fmla="*/ 103 h 447"/>
              <a:gd name="T38" fmla="*/ 389 w 618"/>
              <a:gd name="T39" fmla="*/ 103 h 447"/>
              <a:gd name="T40" fmla="*/ 396 w 618"/>
              <a:gd name="T41" fmla="*/ 110 h 447"/>
              <a:gd name="T42" fmla="*/ 396 w 618"/>
              <a:gd name="T43" fmla="*/ 440 h 447"/>
              <a:gd name="T44" fmla="*/ 389 w 618"/>
              <a:gd name="T45" fmla="*/ 447 h 447"/>
              <a:gd name="T46" fmla="*/ 235 w 618"/>
              <a:gd name="T47" fmla="*/ 433 h 447"/>
              <a:gd name="T48" fmla="*/ 382 w 618"/>
              <a:gd name="T49" fmla="*/ 433 h 447"/>
              <a:gd name="T50" fmla="*/ 382 w 618"/>
              <a:gd name="T51" fmla="*/ 117 h 447"/>
              <a:gd name="T52" fmla="*/ 235 w 618"/>
              <a:gd name="T53" fmla="*/ 117 h 447"/>
              <a:gd name="T54" fmla="*/ 235 w 618"/>
              <a:gd name="T55" fmla="*/ 433 h 447"/>
              <a:gd name="T56" fmla="*/ 168 w 618"/>
              <a:gd name="T57" fmla="*/ 447 h 447"/>
              <a:gd name="T58" fmla="*/ 7 w 618"/>
              <a:gd name="T59" fmla="*/ 447 h 447"/>
              <a:gd name="T60" fmla="*/ 0 w 618"/>
              <a:gd name="T61" fmla="*/ 440 h 447"/>
              <a:gd name="T62" fmla="*/ 0 w 618"/>
              <a:gd name="T63" fmla="*/ 224 h 447"/>
              <a:gd name="T64" fmla="*/ 7 w 618"/>
              <a:gd name="T65" fmla="*/ 217 h 447"/>
              <a:gd name="T66" fmla="*/ 168 w 618"/>
              <a:gd name="T67" fmla="*/ 217 h 447"/>
              <a:gd name="T68" fmla="*/ 175 w 618"/>
              <a:gd name="T69" fmla="*/ 224 h 447"/>
              <a:gd name="T70" fmla="*/ 175 w 618"/>
              <a:gd name="T71" fmla="*/ 440 h 447"/>
              <a:gd name="T72" fmla="*/ 168 w 618"/>
              <a:gd name="T73" fmla="*/ 447 h 447"/>
              <a:gd name="T74" fmla="*/ 14 w 618"/>
              <a:gd name="T75" fmla="*/ 433 h 447"/>
              <a:gd name="T76" fmla="*/ 161 w 618"/>
              <a:gd name="T77" fmla="*/ 433 h 447"/>
              <a:gd name="T78" fmla="*/ 161 w 618"/>
              <a:gd name="T79" fmla="*/ 231 h 447"/>
              <a:gd name="T80" fmla="*/ 14 w 618"/>
              <a:gd name="T81" fmla="*/ 231 h 447"/>
              <a:gd name="T82" fmla="*/ 14 w 618"/>
              <a:gd name="T83" fmla="*/ 433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18" h="447">
                <a:moveTo>
                  <a:pt x="611" y="447"/>
                </a:moveTo>
                <a:cubicBezTo>
                  <a:pt x="450" y="447"/>
                  <a:pt x="450" y="447"/>
                  <a:pt x="450" y="447"/>
                </a:cubicBezTo>
                <a:cubicBezTo>
                  <a:pt x="446" y="447"/>
                  <a:pt x="443" y="444"/>
                  <a:pt x="443" y="440"/>
                </a:cubicBezTo>
                <a:cubicBezTo>
                  <a:pt x="443" y="7"/>
                  <a:pt x="443" y="7"/>
                  <a:pt x="443" y="7"/>
                </a:cubicBezTo>
                <a:cubicBezTo>
                  <a:pt x="443" y="3"/>
                  <a:pt x="446" y="0"/>
                  <a:pt x="450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15" y="0"/>
                  <a:pt x="618" y="3"/>
                  <a:pt x="618" y="7"/>
                </a:cubicBezTo>
                <a:cubicBezTo>
                  <a:pt x="618" y="440"/>
                  <a:pt x="618" y="440"/>
                  <a:pt x="618" y="440"/>
                </a:cubicBezTo>
                <a:cubicBezTo>
                  <a:pt x="618" y="444"/>
                  <a:pt x="615" y="447"/>
                  <a:pt x="611" y="447"/>
                </a:cubicBezTo>
                <a:close/>
                <a:moveTo>
                  <a:pt x="457" y="433"/>
                </a:moveTo>
                <a:cubicBezTo>
                  <a:pt x="604" y="433"/>
                  <a:pt x="604" y="433"/>
                  <a:pt x="604" y="433"/>
                </a:cubicBezTo>
                <a:cubicBezTo>
                  <a:pt x="604" y="14"/>
                  <a:pt x="604" y="14"/>
                  <a:pt x="604" y="14"/>
                </a:cubicBezTo>
                <a:cubicBezTo>
                  <a:pt x="457" y="14"/>
                  <a:pt x="457" y="14"/>
                  <a:pt x="457" y="14"/>
                </a:cubicBezTo>
                <a:lnTo>
                  <a:pt x="457" y="433"/>
                </a:lnTo>
                <a:close/>
                <a:moveTo>
                  <a:pt x="389" y="447"/>
                </a:moveTo>
                <a:cubicBezTo>
                  <a:pt x="228" y="447"/>
                  <a:pt x="228" y="447"/>
                  <a:pt x="228" y="447"/>
                </a:cubicBezTo>
                <a:cubicBezTo>
                  <a:pt x="225" y="447"/>
                  <a:pt x="221" y="444"/>
                  <a:pt x="221" y="440"/>
                </a:cubicBezTo>
                <a:cubicBezTo>
                  <a:pt x="221" y="110"/>
                  <a:pt x="221" y="110"/>
                  <a:pt x="221" y="110"/>
                </a:cubicBezTo>
                <a:cubicBezTo>
                  <a:pt x="221" y="106"/>
                  <a:pt x="225" y="103"/>
                  <a:pt x="228" y="103"/>
                </a:cubicBezTo>
                <a:cubicBezTo>
                  <a:pt x="389" y="103"/>
                  <a:pt x="389" y="103"/>
                  <a:pt x="389" y="103"/>
                </a:cubicBezTo>
                <a:cubicBezTo>
                  <a:pt x="393" y="103"/>
                  <a:pt x="396" y="106"/>
                  <a:pt x="396" y="110"/>
                </a:cubicBezTo>
                <a:cubicBezTo>
                  <a:pt x="396" y="440"/>
                  <a:pt x="396" y="440"/>
                  <a:pt x="396" y="440"/>
                </a:cubicBezTo>
                <a:cubicBezTo>
                  <a:pt x="396" y="444"/>
                  <a:pt x="393" y="447"/>
                  <a:pt x="389" y="447"/>
                </a:cubicBezTo>
                <a:close/>
                <a:moveTo>
                  <a:pt x="235" y="433"/>
                </a:moveTo>
                <a:cubicBezTo>
                  <a:pt x="382" y="433"/>
                  <a:pt x="382" y="433"/>
                  <a:pt x="382" y="433"/>
                </a:cubicBezTo>
                <a:cubicBezTo>
                  <a:pt x="382" y="117"/>
                  <a:pt x="382" y="117"/>
                  <a:pt x="382" y="117"/>
                </a:cubicBezTo>
                <a:cubicBezTo>
                  <a:pt x="235" y="117"/>
                  <a:pt x="235" y="117"/>
                  <a:pt x="235" y="117"/>
                </a:cubicBezTo>
                <a:lnTo>
                  <a:pt x="235" y="433"/>
                </a:lnTo>
                <a:close/>
                <a:moveTo>
                  <a:pt x="168" y="447"/>
                </a:moveTo>
                <a:cubicBezTo>
                  <a:pt x="7" y="447"/>
                  <a:pt x="7" y="447"/>
                  <a:pt x="7" y="447"/>
                </a:cubicBezTo>
                <a:cubicBezTo>
                  <a:pt x="3" y="447"/>
                  <a:pt x="0" y="444"/>
                  <a:pt x="0" y="44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220"/>
                  <a:pt x="3" y="217"/>
                  <a:pt x="7" y="217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2" y="217"/>
                  <a:pt x="175" y="220"/>
                  <a:pt x="175" y="224"/>
                </a:cubicBezTo>
                <a:cubicBezTo>
                  <a:pt x="175" y="440"/>
                  <a:pt x="175" y="440"/>
                  <a:pt x="175" y="440"/>
                </a:cubicBezTo>
                <a:cubicBezTo>
                  <a:pt x="175" y="444"/>
                  <a:pt x="172" y="447"/>
                  <a:pt x="168" y="447"/>
                </a:cubicBezTo>
                <a:close/>
                <a:moveTo>
                  <a:pt x="14" y="433"/>
                </a:moveTo>
                <a:cubicBezTo>
                  <a:pt x="161" y="433"/>
                  <a:pt x="161" y="433"/>
                  <a:pt x="161" y="433"/>
                </a:cubicBezTo>
                <a:cubicBezTo>
                  <a:pt x="161" y="231"/>
                  <a:pt x="161" y="231"/>
                  <a:pt x="161" y="231"/>
                </a:cubicBezTo>
                <a:cubicBezTo>
                  <a:pt x="14" y="231"/>
                  <a:pt x="14" y="231"/>
                  <a:pt x="14" y="231"/>
                </a:cubicBezTo>
                <a:lnTo>
                  <a:pt x="14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29">
            <a:extLst>
              <a:ext uri="{FF2B5EF4-FFF2-40B4-BE49-F238E27FC236}">
                <a16:creationId xmlns:a16="http://schemas.microsoft.com/office/drawing/2014/main" id="{B09F8A86-65F8-4105-815D-0C3977A06CDF}"/>
              </a:ext>
            </a:extLst>
          </p:cNvPr>
          <p:cNvSpPr>
            <a:spLocks noEditPoints="1"/>
          </p:cNvSpPr>
          <p:nvPr/>
        </p:nvSpPr>
        <p:spPr bwMode="auto">
          <a:xfrm>
            <a:off x="8561020" y="3194782"/>
            <a:ext cx="701305" cy="683415"/>
          </a:xfrm>
          <a:custGeom>
            <a:avLst/>
            <a:gdLst>
              <a:gd name="T0" fmla="*/ 209 w 679"/>
              <a:gd name="T1" fmla="*/ 265 h 663"/>
              <a:gd name="T2" fmla="*/ 314 w 679"/>
              <a:gd name="T3" fmla="*/ 265 h 663"/>
              <a:gd name="T4" fmla="*/ 262 w 679"/>
              <a:gd name="T5" fmla="*/ 201 h 663"/>
              <a:gd name="T6" fmla="*/ 262 w 679"/>
              <a:gd name="T7" fmla="*/ 329 h 663"/>
              <a:gd name="T8" fmla="*/ 262 w 679"/>
              <a:gd name="T9" fmla="*/ 201 h 663"/>
              <a:gd name="T10" fmla="*/ 365 w 679"/>
              <a:gd name="T11" fmla="*/ 398 h 663"/>
              <a:gd name="T12" fmla="*/ 470 w 679"/>
              <a:gd name="T13" fmla="*/ 398 h 663"/>
              <a:gd name="T14" fmla="*/ 417 w 679"/>
              <a:gd name="T15" fmla="*/ 335 h 663"/>
              <a:gd name="T16" fmla="*/ 417 w 679"/>
              <a:gd name="T17" fmla="*/ 462 h 663"/>
              <a:gd name="T18" fmla="*/ 417 w 679"/>
              <a:gd name="T19" fmla="*/ 335 h 663"/>
              <a:gd name="T20" fmla="*/ 423 w 679"/>
              <a:gd name="T21" fmla="*/ 198 h 663"/>
              <a:gd name="T22" fmla="*/ 411 w 679"/>
              <a:gd name="T23" fmla="*/ 191 h 663"/>
              <a:gd name="T24" fmla="*/ 258 w 679"/>
              <a:gd name="T25" fmla="*/ 475 h 663"/>
              <a:gd name="T26" fmla="*/ 268 w 679"/>
              <a:gd name="T27" fmla="*/ 472 h 663"/>
              <a:gd name="T28" fmla="*/ 410 w 679"/>
              <a:gd name="T29" fmla="*/ 661 h 663"/>
              <a:gd name="T30" fmla="*/ 269 w 679"/>
              <a:gd name="T31" fmla="*/ 661 h 663"/>
              <a:gd name="T32" fmla="*/ 212 w 679"/>
              <a:gd name="T33" fmla="*/ 597 h 663"/>
              <a:gd name="T34" fmla="*/ 126 w 679"/>
              <a:gd name="T35" fmla="*/ 592 h 663"/>
              <a:gd name="T36" fmla="*/ 38 w 679"/>
              <a:gd name="T37" fmla="*/ 482 h 663"/>
              <a:gd name="T38" fmla="*/ 52 w 679"/>
              <a:gd name="T39" fmla="*/ 397 h 663"/>
              <a:gd name="T40" fmla="*/ 2 w 679"/>
              <a:gd name="T41" fmla="*/ 327 h 663"/>
              <a:gd name="T42" fmla="*/ 34 w 679"/>
              <a:gd name="T43" fmla="*/ 189 h 663"/>
              <a:gd name="T44" fmla="*/ 109 w 679"/>
              <a:gd name="T45" fmla="*/ 148 h 663"/>
              <a:gd name="T46" fmla="*/ 133 w 679"/>
              <a:gd name="T47" fmla="*/ 65 h 663"/>
              <a:gd name="T48" fmla="*/ 260 w 679"/>
              <a:gd name="T49" fmla="*/ 4 h 663"/>
              <a:gd name="T50" fmla="*/ 339 w 679"/>
              <a:gd name="T51" fmla="*/ 37 h 663"/>
              <a:gd name="T52" fmla="*/ 419 w 679"/>
              <a:gd name="T53" fmla="*/ 4 h 663"/>
              <a:gd name="T54" fmla="*/ 546 w 679"/>
              <a:gd name="T55" fmla="*/ 65 h 663"/>
              <a:gd name="T56" fmla="*/ 570 w 679"/>
              <a:gd name="T57" fmla="*/ 148 h 663"/>
              <a:gd name="T58" fmla="*/ 645 w 679"/>
              <a:gd name="T59" fmla="*/ 189 h 663"/>
              <a:gd name="T60" fmla="*/ 677 w 679"/>
              <a:gd name="T61" fmla="*/ 327 h 663"/>
              <a:gd name="T62" fmla="*/ 626 w 679"/>
              <a:gd name="T63" fmla="*/ 397 h 663"/>
              <a:gd name="T64" fmla="*/ 641 w 679"/>
              <a:gd name="T65" fmla="*/ 482 h 663"/>
              <a:gd name="T66" fmla="*/ 553 w 679"/>
              <a:gd name="T67" fmla="*/ 592 h 663"/>
              <a:gd name="T68" fmla="*/ 546 w 679"/>
              <a:gd name="T69" fmla="*/ 598 h 663"/>
              <a:gd name="T70" fmla="*/ 419 w 679"/>
              <a:gd name="T71" fmla="*/ 659 h 663"/>
              <a:gd name="T72" fmla="*/ 215 w 679"/>
              <a:gd name="T73" fmla="*/ 583 h 663"/>
              <a:gd name="T74" fmla="*/ 268 w 679"/>
              <a:gd name="T75" fmla="*/ 646 h 663"/>
              <a:gd name="T76" fmla="*/ 343 w 679"/>
              <a:gd name="T77" fmla="*/ 612 h 663"/>
              <a:gd name="T78" fmla="*/ 458 w 679"/>
              <a:gd name="T79" fmla="*/ 585 h 663"/>
              <a:gd name="T80" fmla="*/ 541 w 679"/>
              <a:gd name="T81" fmla="*/ 584 h 663"/>
              <a:gd name="T82" fmla="*/ 561 w 679"/>
              <a:gd name="T83" fmla="*/ 504 h 663"/>
              <a:gd name="T84" fmla="*/ 612 w 679"/>
              <a:gd name="T85" fmla="*/ 397 h 663"/>
              <a:gd name="T86" fmla="*/ 662 w 679"/>
              <a:gd name="T87" fmla="*/ 332 h 663"/>
              <a:gd name="T88" fmla="*/ 612 w 679"/>
              <a:gd name="T89" fmla="*/ 266 h 663"/>
              <a:gd name="T90" fmla="*/ 561 w 679"/>
              <a:gd name="T91" fmla="*/ 159 h 663"/>
              <a:gd name="T92" fmla="*/ 541 w 679"/>
              <a:gd name="T93" fmla="*/ 79 h 663"/>
              <a:gd name="T94" fmla="*/ 458 w 679"/>
              <a:gd name="T95" fmla="*/ 78 h 663"/>
              <a:gd name="T96" fmla="*/ 343 w 679"/>
              <a:gd name="T97" fmla="*/ 51 h 663"/>
              <a:gd name="T98" fmla="*/ 268 w 679"/>
              <a:gd name="T99" fmla="*/ 17 h 663"/>
              <a:gd name="T100" fmla="*/ 215 w 679"/>
              <a:gd name="T101" fmla="*/ 80 h 663"/>
              <a:gd name="T102" fmla="*/ 138 w 679"/>
              <a:gd name="T103" fmla="*/ 79 h 663"/>
              <a:gd name="T104" fmla="*/ 118 w 679"/>
              <a:gd name="T105" fmla="*/ 159 h 663"/>
              <a:gd name="T106" fmla="*/ 67 w 679"/>
              <a:gd name="T107" fmla="*/ 266 h 663"/>
              <a:gd name="T108" fmla="*/ 17 w 679"/>
              <a:gd name="T109" fmla="*/ 332 h 663"/>
              <a:gd name="T110" fmla="*/ 67 w 679"/>
              <a:gd name="T111" fmla="*/ 397 h 663"/>
              <a:gd name="T112" fmla="*/ 118 w 679"/>
              <a:gd name="T113" fmla="*/ 504 h 663"/>
              <a:gd name="T114" fmla="*/ 138 w 679"/>
              <a:gd name="T115" fmla="*/ 584 h 663"/>
              <a:gd name="T116" fmla="*/ 215 w 679"/>
              <a:gd name="T117" fmla="*/ 583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79" h="663">
                <a:moveTo>
                  <a:pt x="262" y="343"/>
                </a:moveTo>
                <a:cubicBezTo>
                  <a:pt x="232" y="343"/>
                  <a:pt x="209" y="308"/>
                  <a:pt x="209" y="265"/>
                </a:cubicBezTo>
                <a:cubicBezTo>
                  <a:pt x="209" y="221"/>
                  <a:pt x="232" y="187"/>
                  <a:pt x="262" y="187"/>
                </a:cubicBezTo>
                <a:cubicBezTo>
                  <a:pt x="291" y="187"/>
                  <a:pt x="314" y="221"/>
                  <a:pt x="314" y="265"/>
                </a:cubicBezTo>
                <a:cubicBezTo>
                  <a:pt x="314" y="308"/>
                  <a:pt x="291" y="343"/>
                  <a:pt x="262" y="343"/>
                </a:cubicBezTo>
                <a:close/>
                <a:moveTo>
                  <a:pt x="262" y="201"/>
                </a:moveTo>
                <a:cubicBezTo>
                  <a:pt x="241" y="201"/>
                  <a:pt x="223" y="230"/>
                  <a:pt x="223" y="265"/>
                </a:cubicBezTo>
                <a:cubicBezTo>
                  <a:pt x="223" y="299"/>
                  <a:pt x="241" y="329"/>
                  <a:pt x="262" y="329"/>
                </a:cubicBezTo>
                <a:cubicBezTo>
                  <a:pt x="282" y="329"/>
                  <a:pt x="300" y="299"/>
                  <a:pt x="300" y="265"/>
                </a:cubicBezTo>
                <a:cubicBezTo>
                  <a:pt x="300" y="230"/>
                  <a:pt x="282" y="201"/>
                  <a:pt x="262" y="201"/>
                </a:cubicBezTo>
                <a:close/>
                <a:moveTo>
                  <a:pt x="417" y="476"/>
                </a:moveTo>
                <a:cubicBezTo>
                  <a:pt x="388" y="476"/>
                  <a:pt x="365" y="442"/>
                  <a:pt x="365" y="398"/>
                </a:cubicBezTo>
                <a:cubicBezTo>
                  <a:pt x="365" y="355"/>
                  <a:pt x="388" y="321"/>
                  <a:pt x="417" y="321"/>
                </a:cubicBezTo>
                <a:cubicBezTo>
                  <a:pt x="447" y="321"/>
                  <a:pt x="470" y="355"/>
                  <a:pt x="470" y="398"/>
                </a:cubicBezTo>
                <a:cubicBezTo>
                  <a:pt x="470" y="442"/>
                  <a:pt x="447" y="476"/>
                  <a:pt x="417" y="476"/>
                </a:cubicBezTo>
                <a:close/>
                <a:moveTo>
                  <a:pt x="417" y="335"/>
                </a:moveTo>
                <a:cubicBezTo>
                  <a:pt x="396" y="335"/>
                  <a:pt x="379" y="364"/>
                  <a:pt x="379" y="398"/>
                </a:cubicBezTo>
                <a:cubicBezTo>
                  <a:pt x="379" y="433"/>
                  <a:pt x="396" y="462"/>
                  <a:pt x="417" y="462"/>
                </a:cubicBezTo>
                <a:cubicBezTo>
                  <a:pt x="438" y="462"/>
                  <a:pt x="456" y="433"/>
                  <a:pt x="456" y="398"/>
                </a:cubicBezTo>
                <a:cubicBezTo>
                  <a:pt x="456" y="364"/>
                  <a:pt x="438" y="335"/>
                  <a:pt x="417" y="335"/>
                </a:cubicBezTo>
                <a:close/>
                <a:moveTo>
                  <a:pt x="268" y="472"/>
                </a:moveTo>
                <a:cubicBezTo>
                  <a:pt x="423" y="198"/>
                  <a:pt x="423" y="198"/>
                  <a:pt x="423" y="198"/>
                </a:cubicBezTo>
                <a:cubicBezTo>
                  <a:pt x="425" y="194"/>
                  <a:pt x="424" y="190"/>
                  <a:pt x="421" y="188"/>
                </a:cubicBezTo>
                <a:cubicBezTo>
                  <a:pt x="417" y="186"/>
                  <a:pt x="413" y="187"/>
                  <a:pt x="411" y="191"/>
                </a:cubicBezTo>
                <a:cubicBezTo>
                  <a:pt x="256" y="466"/>
                  <a:pt x="256" y="466"/>
                  <a:pt x="256" y="466"/>
                </a:cubicBezTo>
                <a:cubicBezTo>
                  <a:pt x="254" y="469"/>
                  <a:pt x="255" y="473"/>
                  <a:pt x="258" y="475"/>
                </a:cubicBezTo>
                <a:cubicBezTo>
                  <a:pt x="259" y="476"/>
                  <a:pt x="261" y="476"/>
                  <a:pt x="262" y="476"/>
                </a:cubicBezTo>
                <a:cubicBezTo>
                  <a:pt x="264" y="476"/>
                  <a:pt x="266" y="475"/>
                  <a:pt x="268" y="472"/>
                </a:cubicBezTo>
                <a:close/>
                <a:moveTo>
                  <a:pt x="413" y="662"/>
                </a:moveTo>
                <a:cubicBezTo>
                  <a:pt x="412" y="662"/>
                  <a:pt x="411" y="662"/>
                  <a:pt x="410" y="661"/>
                </a:cubicBezTo>
                <a:cubicBezTo>
                  <a:pt x="339" y="626"/>
                  <a:pt x="339" y="626"/>
                  <a:pt x="339" y="626"/>
                </a:cubicBezTo>
                <a:cubicBezTo>
                  <a:pt x="269" y="661"/>
                  <a:pt x="269" y="661"/>
                  <a:pt x="269" y="661"/>
                </a:cubicBezTo>
                <a:cubicBezTo>
                  <a:pt x="266" y="663"/>
                  <a:pt x="262" y="662"/>
                  <a:pt x="260" y="659"/>
                </a:cubicBezTo>
                <a:cubicBezTo>
                  <a:pt x="212" y="597"/>
                  <a:pt x="212" y="597"/>
                  <a:pt x="212" y="597"/>
                </a:cubicBezTo>
                <a:cubicBezTo>
                  <a:pt x="133" y="598"/>
                  <a:pt x="133" y="598"/>
                  <a:pt x="133" y="598"/>
                </a:cubicBezTo>
                <a:cubicBezTo>
                  <a:pt x="129" y="598"/>
                  <a:pt x="126" y="596"/>
                  <a:pt x="126" y="592"/>
                </a:cubicBezTo>
                <a:cubicBezTo>
                  <a:pt x="109" y="515"/>
                  <a:pt x="109" y="515"/>
                  <a:pt x="109" y="515"/>
                </a:cubicBezTo>
                <a:cubicBezTo>
                  <a:pt x="38" y="482"/>
                  <a:pt x="38" y="482"/>
                  <a:pt x="38" y="482"/>
                </a:cubicBezTo>
                <a:cubicBezTo>
                  <a:pt x="35" y="480"/>
                  <a:pt x="33" y="477"/>
                  <a:pt x="34" y="474"/>
                </a:cubicBezTo>
                <a:cubicBezTo>
                  <a:pt x="52" y="397"/>
                  <a:pt x="52" y="397"/>
                  <a:pt x="52" y="397"/>
                </a:cubicBezTo>
                <a:cubicBezTo>
                  <a:pt x="2" y="336"/>
                  <a:pt x="2" y="336"/>
                  <a:pt x="2" y="336"/>
                </a:cubicBezTo>
                <a:cubicBezTo>
                  <a:pt x="0" y="333"/>
                  <a:pt x="0" y="330"/>
                  <a:pt x="2" y="327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3" y="186"/>
                  <a:pt x="35" y="183"/>
                  <a:pt x="38" y="181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126" y="68"/>
                  <a:pt x="129" y="65"/>
                  <a:pt x="133" y="65"/>
                </a:cubicBezTo>
                <a:cubicBezTo>
                  <a:pt x="212" y="66"/>
                  <a:pt x="212" y="66"/>
                  <a:pt x="212" y="66"/>
                </a:cubicBezTo>
                <a:cubicBezTo>
                  <a:pt x="260" y="4"/>
                  <a:pt x="260" y="4"/>
                  <a:pt x="260" y="4"/>
                </a:cubicBezTo>
                <a:cubicBezTo>
                  <a:pt x="262" y="1"/>
                  <a:pt x="266" y="0"/>
                  <a:pt x="269" y="2"/>
                </a:cubicBezTo>
                <a:cubicBezTo>
                  <a:pt x="339" y="37"/>
                  <a:pt x="339" y="37"/>
                  <a:pt x="339" y="37"/>
                </a:cubicBezTo>
                <a:cubicBezTo>
                  <a:pt x="410" y="2"/>
                  <a:pt x="410" y="2"/>
                  <a:pt x="410" y="2"/>
                </a:cubicBezTo>
                <a:cubicBezTo>
                  <a:pt x="413" y="0"/>
                  <a:pt x="417" y="1"/>
                  <a:pt x="419" y="4"/>
                </a:cubicBezTo>
                <a:cubicBezTo>
                  <a:pt x="467" y="66"/>
                  <a:pt x="467" y="66"/>
                  <a:pt x="467" y="66"/>
                </a:cubicBezTo>
                <a:cubicBezTo>
                  <a:pt x="546" y="65"/>
                  <a:pt x="546" y="65"/>
                  <a:pt x="546" y="65"/>
                </a:cubicBezTo>
                <a:cubicBezTo>
                  <a:pt x="549" y="65"/>
                  <a:pt x="552" y="68"/>
                  <a:pt x="553" y="71"/>
                </a:cubicBezTo>
                <a:cubicBezTo>
                  <a:pt x="570" y="148"/>
                  <a:pt x="570" y="148"/>
                  <a:pt x="570" y="148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4" y="183"/>
                  <a:pt x="646" y="186"/>
                  <a:pt x="645" y="189"/>
                </a:cubicBezTo>
                <a:cubicBezTo>
                  <a:pt x="626" y="266"/>
                  <a:pt x="626" y="266"/>
                  <a:pt x="626" y="266"/>
                </a:cubicBezTo>
                <a:cubicBezTo>
                  <a:pt x="677" y="327"/>
                  <a:pt x="677" y="327"/>
                  <a:pt x="677" y="327"/>
                </a:cubicBezTo>
                <a:cubicBezTo>
                  <a:pt x="679" y="330"/>
                  <a:pt x="679" y="333"/>
                  <a:pt x="677" y="336"/>
                </a:cubicBezTo>
                <a:cubicBezTo>
                  <a:pt x="626" y="397"/>
                  <a:pt x="626" y="397"/>
                  <a:pt x="626" y="397"/>
                </a:cubicBezTo>
                <a:cubicBezTo>
                  <a:pt x="645" y="474"/>
                  <a:pt x="645" y="474"/>
                  <a:pt x="645" y="474"/>
                </a:cubicBezTo>
                <a:cubicBezTo>
                  <a:pt x="646" y="477"/>
                  <a:pt x="644" y="480"/>
                  <a:pt x="641" y="482"/>
                </a:cubicBezTo>
                <a:cubicBezTo>
                  <a:pt x="570" y="515"/>
                  <a:pt x="570" y="515"/>
                  <a:pt x="570" y="515"/>
                </a:cubicBezTo>
                <a:cubicBezTo>
                  <a:pt x="553" y="592"/>
                  <a:pt x="553" y="592"/>
                  <a:pt x="553" y="592"/>
                </a:cubicBezTo>
                <a:cubicBezTo>
                  <a:pt x="552" y="596"/>
                  <a:pt x="550" y="598"/>
                  <a:pt x="546" y="598"/>
                </a:cubicBezTo>
                <a:cubicBezTo>
                  <a:pt x="546" y="598"/>
                  <a:pt x="546" y="598"/>
                  <a:pt x="546" y="598"/>
                </a:cubicBezTo>
                <a:cubicBezTo>
                  <a:pt x="467" y="597"/>
                  <a:pt x="467" y="597"/>
                  <a:pt x="467" y="597"/>
                </a:cubicBezTo>
                <a:cubicBezTo>
                  <a:pt x="419" y="659"/>
                  <a:pt x="419" y="659"/>
                  <a:pt x="419" y="659"/>
                </a:cubicBezTo>
                <a:cubicBezTo>
                  <a:pt x="417" y="661"/>
                  <a:pt x="415" y="662"/>
                  <a:pt x="413" y="662"/>
                </a:cubicBezTo>
                <a:close/>
                <a:moveTo>
                  <a:pt x="215" y="583"/>
                </a:moveTo>
                <a:cubicBezTo>
                  <a:pt x="217" y="583"/>
                  <a:pt x="219" y="584"/>
                  <a:pt x="221" y="585"/>
                </a:cubicBezTo>
                <a:cubicBezTo>
                  <a:pt x="268" y="646"/>
                  <a:pt x="268" y="646"/>
                  <a:pt x="268" y="646"/>
                </a:cubicBezTo>
                <a:cubicBezTo>
                  <a:pt x="336" y="612"/>
                  <a:pt x="336" y="612"/>
                  <a:pt x="336" y="612"/>
                </a:cubicBezTo>
                <a:cubicBezTo>
                  <a:pt x="338" y="611"/>
                  <a:pt x="341" y="611"/>
                  <a:pt x="343" y="612"/>
                </a:cubicBezTo>
                <a:cubicBezTo>
                  <a:pt x="411" y="646"/>
                  <a:pt x="411" y="646"/>
                  <a:pt x="411" y="646"/>
                </a:cubicBezTo>
                <a:cubicBezTo>
                  <a:pt x="458" y="585"/>
                  <a:pt x="458" y="585"/>
                  <a:pt x="458" y="585"/>
                </a:cubicBezTo>
                <a:cubicBezTo>
                  <a:pt x="460" y="584"/>
                  <a:pt x="461" y="583"/>
                  <a:pt x="464" y="583"/>
                </a:cubicBezTo>
                <a:cubicBezTo>
                  <a:pt x="541" y="584"/>
                  <a:pt x="541" y="584"/>
                  <a:pt x="541" y="584"/>
                </a:cubicBezTo>
                <a:cubicBezTo>
                  <a:pt x="557" y="509"/>
                  <a:pt x="557" y="509"/>
                  <a:pt x="557" y="509"/>
                </a:cubicBezTo>
                <a:cubicBezTo>
                  <a:pt x="557" y="507"/>
                  <a:pt x="559" y="505"/>
                  <a:pt x="561" y="504"/>
                </a:cubicBezTo>
                <a:cubicBezTo>
                  <a:pt x="630" y="472"/>
                  <a:pt x="630" y="472"/>
                  <a:pt x="630" y="472"/>
                </a:cubicBezTo>
                <a:cubicBezTo>
                  <a:pt x="612" y="397"/>
                  <a:pt x="612" y="397"/>
                  <a:pt x="612" y="397"/>
                </a:cubicBezTo>
                <a:cubicBezTo>
                  <a:pt x="611" y="395"/>
                  <a:pt x="612" y="393"/>
                  <a:pt x="613" y="391"/>
                </a:cubicBezTo>
                <a:cubicBezTo>
                  <a:pt x="662" y="332"/>
                  <a:pt x="662" y="332"/>
                  <a:pt x="662" y="332"/>
                </a:cubicBezTo>
                <a:cubicBezTo>
                  <a:pt x="613" y="272"/>
                  <a:pt x="613" y="272"/>
                  <a:pt x="613" y="272"/>
                </a:cubicBezTo>
                <a:cubicBezTo>
                  <a:pt x="612" y="271"/>
                  <a:pt x="611" y="268"/>
                  <a:pt x="612" y="266"/>
                </a:cubicBezTo>
                <a:cubicBezTo>
                  <a:pt x="630" y="192"/>
                  <a:pt x="630" y="192"/>
                  <a:pt x="630" y="192"/>
                </a:cubicBezTo>
                <a:cubicBezTo>
                  <a:pt x="561" y="159"/>
                  <a:pt x="561" y="159"/>
                  <a:pt x="561" y="159"/>
                </a:cubicBezTo>
                <a:cubicBezTo>
                  <a:pt x="559" y="158"/>
                  <a:pt x="557" y="157"/>
                  <a:pt x="557" y="154"/>
                </a:cubicBezTo>
                <a:cubicBezTo>
                  <a:pt x="541" y="79"/>
                  <a:pt x="541" y="79"/>
                  <a:pt x="541" y="79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2" y="80"/>
                  <a:pt x="460" y="79"/>
                  <a:pt x="458" y="78"/>
                </a:cubicBezTo>
                <a:cubicBezTo>
                  <a:pt x="411" y="17"/>
                  <a:pt x="411" y="17"/>
                  <a:pt x="411" y="17"/>
                </a:cubicBezTo>
                <a:cubicBezTo>
                  <a:pt x="343" y="51"/>
                  <a:pt x="343" y="51"/>
                  <a:pt x="343" y="51"/>
                </a:cubicBezTo>
                <a:cubicBezTo>
                  <a:pt x="341" y="52"/>
                  <a:pt x="338" y="52"/>
                  <a:pt x="336" y="51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21" y="78"/>
                  <a:pt x="221" y="78"/>
                  <a:pt x="221" y="78"/>
                </a:cubicBezTo>
                <a:cubicBezTo>
                  <a:pt x="219" y="79"/>
                  <a:pt x="217" y="80"/>
                  <a:pt x="215" y="80"/>
                </a:cubicBezTo>
                <a:cubicBezTo>
                  <a:pt x="215" y="80"/>
                  <a:pt x="215" y="80"/>
                  <a:pt x="215" y="80"/>
                </a:cubicBezTo>
                <a:cubicBezTo>
                  <a:pt x="138" y="79"/>
                  <a:pt x="138" y="79"/>
                  <a:pt x="138" y="79"/>
                </a:cubicBezTo>
                <a:cubicBezTo>
                  <a:pt x="122" y="154"/>
                  <a:pt x="122" y="154"/>
                  <a:pt x="122" y="154"/>
                </a:cubicBezTo>
                <a:cubicBezTo>
                  <a:pt x="122" y="157"/>
                  <a:pt x="120" y="158"/>
                  <a:pt x="118" y="159"/>
                </a:cubicBezTo>
                <a:cubicBezTo>
                  <a:pt x="49" y="192"/>
                  <a:pt x="49" y="192"/>
                  <a:pt x="49" y="192"/>
                </a:cubicBezTo>
                <a:cubicBezTo>
                  <a:pt x="67" y="266"/>
                  <a:pt x="67" y="266"/>
                  <a:pt x="67" y="266"/>
                </a:cubicBezTo>
                <a:cubicBezTo>
                  <a:pt x="67" y="268"/>
                  <a:pt x="67" y="271"/>
                  <a:pt x="65" y="272"/>
                </a:cubicBezTo>
                <a:cubicBezTo>
                  <a:pt x="17" y="332"/>
                  <a:pt x="17" y="332"/>
                  <a:pt x="17" y="332"/>
                </a:cubicBezTo>
                <a:cubicBezTo>
                  <a:pt x="65" y="391"/>
                  <a:pt x="65" y="391"/>
                  <a:pt x="65" y="391"/>
                </a:cubicBezTo>
                <a:cubicBezTo>
                  <a:pt x="67" y="393"/>
                  <a:pt x="67" y="395"/>
                  <a:pt x="67" y="397"/>
                </a:cubicBezTo>
                <a:cubicBezTo>
                  <a:pt x="49" y="472"/>
                  <a:pt x="49" y="472"/>
                  <a:pt x="49" y="472"/>
                </a:cubicBezTo>
                <a:cubicBezTo>
                  <a:pt x="118" y="504"/>
                  <a:pt x="118" y="504"/>
                  <a:pt x="118" y="504"/>
                </a:cubicBezTo>
                <a:cubicBezTo>
                  <a:pt x="120" y="505"/>
                  <a:pt x="122" y="507"/>
                  <a:pt x="122" y="509"/>
                </a:cubicBezTo>
                <a:cubicBezTo>
                  <a:pt x="138" y="584"/>
                  <a:pt x="138" y="584"/>
                  <a:pt x="138" y="584"/>
                </a:cubicBezTo>
                <a:cubicBezTo>
                  <a:pt x="215" y="583"/>
                  <a:pt x="215" y="583"/>
                  <a:pt x="215" y="583"/>
                </a:cubicBezTo>
                <a:cubicBezTo>
                  <a:pt x="215" y="583"/>
                  <a:pt x="215" y="583"/>
                  <a:pt x="215" y="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50">
            <a:extLst>
              <a:ext uri="{FF2B5EF4-FFF2-40B4-BE49-F238E27FC236}">
                <a16:creationId xmlns:a16="http://schemas.microsoft.com/office/drawing/2014/main" id="{45CCEACA-CA79-4ED3-8428-C4A467048976}"/>
              </a:ext>
            </a:extLst>
          </p:cNvPr>
          <p:cNvSpPr>
            <a:spLocks noEditPoints="1"/>
          </p:cNvSpPr>
          <p:nvPr/>
        </p:nvSpPr>
        <p:spPr bwMode="auto">
          <a:xfrm>
            <a:off x="10501189" y="3245985"/>
            <a:ext cx="521208" cy="525979"/>
          </a:xfrm>
          <a:custGeom>
            <a:avLst/>
            <a:gdLst>
              <a:gd name="T0" fmla="*/ 104 w 505"/>
              <a:gd name="T1" fmla="*/ 461 h 510"/>
              <a:gd name="T2" fmla="*/ 207 w 505"/>
              <a:gd name="T3" fmla="*/ 151 h 510"/>
              <a:gd name="T4" fmla="*/ 120 w 505"/>
              <a:gd name="T5" fmla="*/ 167 h 510"/>
              <a:gd name="T6" fmla="*/ 450 w 505"/>
              <a:gd name="T7" fmla="*/ 167 h 510"/>
              <a:gd name="T8" fmla="*/ 423 w 505"/>
              <a:gd name="T9" fmla="*/ 151 h 510"/>
              <a:gd name="T10" fmla="*/ 466 w 505"/>
              <a:gd name="T11" fmla="*/ 461 h 510"/>
              <a:gd name="T12" fmla="*/ 505 w 505"/>
              <a:gd name="T13" fmla="*/ 156 h 510"/>
              <a:gd name="T14" fmla="*/ 459 w 505"/>
              <a:gd name="T15" fmla="*/ 126 h 510"/>
              <a:gd name="T16" fmla="*/ 459 w 505"/>
              <a:gd name="T17" fmla="*/ 494 h 510"/>
              <a:gd name="T18" fmla="*/ 17 w 505"/>
              <a:gd name="T19" fmla="*/ 156 h 510"/>
              <a:gd name="T20" fmla="*/ 256 w 505"/>
              <a:gd name="T21" fmla="*/ 118 h 510"/>
              <a:gd name="T22" fmla="*/ 1 w 505"/>
              <a:gd name="T23" fmla="*/ 156 h 510"/>
              <a:gd name="T24" fmla="*/ 459 w 505"/>
              <a:gd name="T25" fmla="*/ 510 h 510"/>
              <a:gd name="T26" fmla="*/ 80 w 505"/>
              <a:gd name="T27" fmla="*/ 181 h 510"/>
              <a:gd name="T28" fmla="*/ 0 w 505"/>
              <a:gd name="T29" fmla="*/ 181 h 510"/>
              <a:gd name="T30" fmla="*/ 72 w 505"/>
              <a:gd name="T31" fmla="*/ 447 h 510"/>
              <a:gd name="T32" fmla="*/ 64 w 505"/>
              <a:gd name="T33" fmla="*/ 189 h 510"/>
              <a:gd name="T34" fmla="*/ 16 w 505"/>
              <a:gd name="T35" fmla="*/ 189 h 510"/>
              <a:gd name="T36" fmla="*/ 8 w 505"/>
              <a:gd name="T37" fmla="*/ 257 h 510"/>
              <a:gd name="T38" fmla="*/ 72 w 505"/>
              <a:gd name="T39" fmla="*/ 273 h 510"/>
              <a:gd name="T40" fmla="*/ 72 w 505"/>
              <a:gd name="T41" fmla="*/ 340 h 510"/>
              <a:gd name="T42" fmla="*/ 8 w 505"/>
              <a:gd name="T43" fmla="*/ 356 h 510"/>
              <a:gd name="T44" fmla="*/ 80 w 505"/>
              <a:gd name="T45" fmla="*/ 353 h 510"/>
              <a:gd name="T46" fmla="*/ 0 w 505"/>
              <a:gd name="T47" fmla="*/ 353 h 510"/>
              <a:gd name="T48" fmla="*/ 80 w 505"/>
              <a:gd name="T49" fmla="*/ 353 h 510"/>
              <a:gd name="T50" fmla="*/ 473 w 505"/>
              <a:gd name="T51" fmla="*/ 42 h 510"/>
              <a:gd name="T52" fmla="*/ 401 w 505"/>
              <a:gd name="T53" fmla="*/ 12 h 510"/>
              <a:gd name="T54" fmla="*/ 206 w 505"/>
              <a:gd name="T55" fmla="*/ 218 h 510"/>
              <a:gd name="T56" fmla="*/ 266 w 505"/>
              <a:gd name="T57" fmla="*/ 267 h 510"/>
              <a:gd name="T58" fmla="*/ 449 w 505"/>
              <a:gd name="T59" fmla="*/ 24 h 510"/>
              <a:gd name="T60" fmla="*/ 260 w 505"/>
              <a:gd name="T61" fmla="*/ 250 h 510"/>
              <a:gd name="T62" fmla="*/ 399 w 505"/>
              <a:gd name="T63" fmla="*/ 134 h 510"/>
              <a:gd name="T64" fmla="*/ 339 w 505"/>
              <a:gd name="T65" fmla="*/ 74 h 510"/>
              <a:gd name="T66" fmla="*/ 393 w 505"/>
              <a:gd name="T67" fmla="*/ 136 h 510"/>
              <a:gd name="T68" fmla="*/ 452 w 505"/>
              <a:gd name="T69" fmla="*/ 69 h 510"/>
              <a:gd name="T70" fmla="*/ 392 w 505"/>
              <a:gd name="T71" fmla="*/ 32 h 510"/>
              <a:gd name="T72" fmla="*/ 452 w 505"/>
              <a:gd name="T73" fmla="*/ 81 h 510"/>
              <a:gd name="T74" fmla="*/ 268 w 505"/>
              <a:gd name="T75" fmla="*/ 259 h 510"/>
              <a:gd name="T76" fmla="*/ 219 w 505"/>
              <a:gd name="T77" fmla="*/ 215 h 510"/>
              <a:gd name="T78" fmla="*/ 188 w 505"/>
              <a:gd name="T79" fmla="*/ 275 h 510"/>
              <a:gd name="T80" fmla="*/ 198 w 505"/>
              <a:gd name="T81" fmla="*/ 285 h 510"/>
              <a:gd name="T82" fmla="*/ 201 w 505"/>
              <a:gd name="T83" fmla="*/ 271 h 510"/>
              <a:gd name="T84" fmla="*/ 174 w 505"/>
              <a:gd name="T85" fmla="*/ 299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05" h="510">
                <a:moveTo>
                  <a:pt x="458" y="469"/>
                </a:moveTo>
                <a:cubicBezTo>
                  <a:pt x="112" y="469"/>
                  <a:pt x="112" y="469"/>
                  <a:pt x="112" y="469"/>
                </a:cubicBezTo>
                <a:cubicBezTo>
                  <a:pt x="108" y="469"/>
                  <a:pt x="104" y="465"/>
                  <a:pt x="104" y="461"/>
                </a:cubicBezTo>
                <a:cubicBezTo>
                  <a:pt x="104" y="159"/>
                  <a:pt x="104" y="159"/>
                  <a:pt x="104" y="159"/>
                </a:cubicBezTo>
                <a:cubicBezTo>
                  <a:pt x="104" y="155"/>
                  <a:pt x="108" y="151"/>
                  <a:pt x="112" y="151"/>
                </a:cubicBezTo>
                <a:cubicBezTo>
                  <a:pt x="207" y="151"/>
                  <a:pt x="207" y="151"/>
                  <a:pt x="207" y="151"/>
                </a:cubicBezTo>
                <a:cubicBezTo>
                  <a:pt x="212" y="151"/>
                  <a:pt x="215" y="155"/>
                  <a:pt x="215" y="159"/>
                </a:cubicBezTo>
                <a:cubicBezTo>
                  <a:pt x="215" y="164"/>
                  <a:pt x="212" y="167"/>
                  <a:pt x="207" y="167"/>
                </a:cubicBezTo>
                <a:cubicBezTo>
                  <a:pt x="120" y="167"/>
                  <a:pt x="120" y="167"/>
                  <a:pt x="120" y="167"/>
                </a:cubicBezTo>
                <a:cubicBezTo>
                  <a:pt x="120" y="453"/>
                  <a:pt x="120" y="453"/>
                  <a:pt x="120" y="453"/>
                </a:cubicBezTo>
                <a:cubicBezTo>
                  <a:pt x="450" y="453"/>
                  <a:pt x="450" y="453"/>
                  <a:pt x="450" y="453"/>
                </a:cubicBezTo>
                <a:cubicBezTo>
                  <a:pt x="450" y="167"/>
                  <a:pt x="450" y="167"/>
                  <a:pt x="450" y="167"/>
                </a:cubicBezTo>
                <a:cubicBezTo>
                  <a:pt x="423" y="167"/>
                  <a:pt x="423" y="167"/>
                  <a:pt x="423" y="167"/>
                </a:cubicBezTo>
                <a:cubicBezTo>
                  <a:pt x="418" y="167"/>
                  <a:pt x="415" y="164"/>
                  <a:pt x="415" y="159"/>
                </a:cubicBezTo>
                <a:cubicBezTo>
                  <a:pt x="415" y="155"/>
                  <a:pt x="418" y="151"/>
                  <a:pt x="423" y="151"/>
                </a:cubicBezTo>
                <a:cubicBezTo>
                  <a:pt x="458" y="151"/>
                  <a:pt x="458" y="151"/>
                  <a:pt x="458" y="151"/>
                </a:cubicBezTo>
                <a:cubicBezTo>
                  <a:pt x="462" y="151"/>
                  <a:pt x="466" y="155"/>
                  <a:pt x="466" y="159"/>
                </a:cubicBezTo>
                <a:cubicBezTo>
                  <a:pt x="466" y="461"/>
                  <a:pt x="466" y="461"/>
                  <a:pt x="466" y="461"/>
                </a:cubicBezTo>
                <a:cubicBezTo>
                  <a:pt x="466" y="465"/>
                  <a:pt x="462" y="469"/>
                  <a:pt x="458" y="469"/>
                </a:cubicBezTo>
                <a:close/>
                <a:moveTo>
                  <a:pt x="505" y="464"/>
                </a:moveTo>
                <a:cubicBezTo>
                  <a:pt x="505" y="156"/>
                  <a:pt x="505" y="156"/>
                  <a:pt x="505" y="156"/>
                </a:cubicBezTo>
                <a:cubicBezTo>
                  <a:pt x="505" y="130"/>
                  <a:pt x="484" y="110"/>
                  <a:pt x="459" y="110"/>
                </a:cubicBezTo>
                <a:cubicBezTo>
                  <a:pt x="454" y="110"/>
                  <a:pt x="451" y="113"/>
                  <a:pt x="451" y="118"/>
                </a:cubicBezTo>
                <a:cubicBezTo>
                  <a:pt x="451" y="122"/>
                  <a:pt x="454" y="126"/>
                  <a:pt x="459" y="126"/>
                </a:cubicBezTo>
                <a:cubicBezTo>
                  <a:pt x="475" y="126"/>
                  <a:pt x="489" y="139"/>
                  <a:pt x="489" y="156"/>
                </a:cubicBezTo>
                <a:cubicBezTo>
                  <a:pt x="489" y="464"/>
                  <a:pt x="489" y="464"/>
                  <a:pt x="489" y="464"/>
                </a:cubicBezTo>
                <a:cubicBezTo>
                  <a:pt x="489" y="481"/>
                  <a:pt x="475" y="494"/>
                  <a:pt x="459" y="494"/>
                </a:cubicBezTo>
                <a:cubicBezTo>
                  <a:pt x="47" y="494"/>
                  <a:pt x="47" y="494"/>
                  <a:pt x="47" y="494"/>
                </a:cubicBezTo>
                <a:cubicBezTo>
                  <a:pt x="31" y="494"/>
                  <a:pt x="17" y="481"/>
                  <a:pt x="17" y="464"/>
                </a:cubicBezTo>
                <a:cubicBezTo>
                  <a:pt x="17" y="156"/>
                  <a:pt x="17" y="156"/>
                  <a:pt x="17" y="156"/>
                </a:cubicBezTo>
                <a:cubicBezTo>
                  <a:pt x="17" y="139"/>
                  <a:pt x="31" y="126"/>
                  <a:pt x="47" y="126"/>
                </a:cubicBezTo>
                <a:cubicBezTo>
                  <a:pt x="248" y="126"/>
                  <a:pt x="248" y="126"/>
                  <a:pt x="248" y="126"/>
                </a:cubicBezTo>
                <a:cubicBezTo>
                  <a:pt x="253" y="126"/>
                  <a:pt x="256" y="122"/>
                  <a:pt x="256" y="118"/>
                </a:cubicBezTo>
                <a:cubicBezTo>
                  <a:pt x="256" y="113"/>
                  <a:pt x="253" y="110"/>
                  <a:pt x="248" y="110"/>
                </a:cubicBezTo>
                <a:cubicBezTo>
                  <a:pt x="47" y="110"/>
                  <a:pt x="47" y="110"/>
                  <a:pt x="47" y="110"/>
                </a:cubicBezTo>
                <a:cubicBezTo>
                  <a:pt x="22" y="110"/>
                  <a:pt x="1" y="130"/>
                  <a:pt x="1" y="156"/>
                </a:cubicBezTo>
                <a:cubicBezTo>
                  <a:pt x="1" y="464"/>
                  <a:pt x="1" y="464"/>
                  <a:pt x="1" y="464"/>
                </a:cubicBezTo>
                <a:cubicBezTo>
                  <a:pt x="1" y="490"/>
                  <a:pt x="22" y="510"/>
                  <a:pt x="47" y="510"/>
                </a:cubicBezTo>
                <a:cubicBezTo>
                  <a:pt x="459" y="510"/>
                  <a:pt x="459" y="510"/>
                  <a:pt x="459" y="510"/>
                </a:cubicBezTo>
                <a:cubicBezTo>
                  <a:pt x="484" y="510"/>
                  <a:pt x="505" y="490"/>
                  <a:pt x="505" y="464"/>
                </a:cubicBezTo>
                <a:close/>
                <a:moveTo>
                  <a:pt x="80" y="439"/>
                </a:moveTo>
                <a:cubicBezTo>
                  <a:pt x="80" y="181"/>
                  <a:pt x="80" y="181"/>
                  <a:pt x="80" y="181"/>
                </a:cubicBezTo>
                <a:cubicBezTo>
                  <a:pt x="80" y="177"/>
                  <a:pt x="76" y="173"/>
                  <a:pt x="72" y="173"/>
                </a:cubicBezTo>
                <a:cubicBezTo>
                  <a:pt x="8" y="173"/>
                  <a:pt x="8" y="173"/>
                  <a:pt x="8" y="173"/>
                </a:cubicBezTo>
                <a:cubicBezTo>
                  <a:pt x="4" y="173"/>
                  <a:pt x="0" y="177"/>
                  <a:pt x="0" y="181"/>
                </a:cubicBezTo>
                <a:cubicBezTo>
                  <a:pt x="0" y="439"/>
                  <a:pt x="0" y="439"/>
                  <a:pt x="0" y="439"/>
                </a:cubicBezTo>
                <a:cubicBezTo>
                  <a:pt x="0" y="443"/>
                  <a:pt x="4" y="447"/>
                  <a:pt x="8" y="447"/>
                </a:cubicBezTo>
                <a:cubicBezTo>
                  <a:pt x="72" y="447"/>
                  <a:pt x="72" y="447"/>
                  <a:pt x="72" y="447"/>
                </a:cubicBezTo>
                <a:cubicBezTo>
                  <a:pt x="76" y="447"/>
                  <a:pt x="80" y="443"/>
                  <a:pt x="80" y="439"/>
                </a:cubicBezTo>
                <a:close/>
                <a:moveTo>
                  <a:pt x="16" y="189"/>
                </a:moveTo>
                <a:cubicBezTo>
                  <a:pt x="64" y="189"/>
                  <a:pt x="64" y="189"/>
                  <a:pt x="64" y="189"/>
                </a:cubicBezTo>
                <a:cubicBezTo>
                  <a:pt x="64" y="431"/>
                  <a:pt x="64" y="431"/>
                  <a:pt x="64" y="431"/>
                </a:cubicBezTo>
                <a:cubicBezTo>
                  <a:pt x="16" y="431"/>
                  <a:pt x="16" y="431"/>
                  <a:pt x="16" y="431"/>
                </a:cubicBezTo>
                <a:lnTo>
                  <a:pt x="16" y="189"/>
                </a:lnTo>
                <a:close/>
                <a:moveTo>
                  <a:pt x="80" y="265"/>
                </a:moveTo>
                <a:cubicBezTo>
                  <a:pt x="80" y="261"/>
                  <a:pt x="76" y="257"/>
                  <a:pt x="72" y="257"/>
                </a:cubicBezTo>
                <a:cubicBezTo>
                  <a:pt x="8" y="257"/>
                  <a:pt x="8" y="257"/>
                  <a:pt x="8" y="257"/>
                </a:cubicBezTo>
                <a:cubicBezTo>
                  <a:pt x="4" y="257"/>
                  <a:pt x="0" y="261"/>
                  <a:pt x="0" y="265"/>
                </a:cubicBezTo>
                <a:cubicBezTo>
                  <a:pt x="0" y="270"/>
                  <a:pt x="4" y="273"/>
                  <a:pt x="8" y="273"/>
                </a:cubicBezTo>
                <a:cubicBezTo>
                  <a:pt x="72" y="273"/>
                  <a:pt x="72" y="273"/>
                  <a:pt x="72" y="273"/>
                </a:cubicBezTo>
                <a:cubicBezTo>
                  <a:pt x="76" y="273"/>
                  <a:pt x="80" y="270"/>
                  <a:pt x="80" y="265"/>
                </a:cubicBezTo>
                <a:close/>
                <a:moveTo>
                  <a:pt x="80" y="348"/>
                </a:moveTo>
                <a:cubicBezTo>
                  <a:pt x="80" y="344"/>
                  <a:pt x="76" y="340"/>
                  <a:pt x="72" y="340"/>
                </a:cubicBezTo>
                <a:cubicBezTo>
                  <a:pt x="8" y="340"/>
                  <a:pt x="8" y="340"/>
                  <a:pt x="8" y="340"/>
                </a:cubicBezTo>
                <a:cubicBezTo>
                  <a:pt x="4" y="340"/>
                  <a:pt x="0" y="344"/>
                  <a:pt x="0" y="348"/>
                </a:cubicBezTo>
                <a:cubicBezTo>
                  <a:pt x="0" y="353"/>
                  <a:pt x="4" y="356"/>
                  <a:pt x="8" y="356"/>
                </a:cubicBezTo>
                <a:cubicBezTo>
                  <a:pt x="72" y="356"/>
                  <a:pt x="72" y="356"/>
                  <a:pt x="72" y="356"/>
                </a:cubicBezTo>
                <a:cubicBezTo>
                  <a:pt x="76" y="356"/>
                  <a:pt x="80" y="353"/>
                  <a:pt x="80" y="348"/>
                </a:cubicBezTo>
                <a:close/>
                <a:moveTo>
                  <a:pt x="80" y="353"/>
                </a:moveTo>
                <a:cubicBezTo>
                  <a:pt x="80" y="348"/>
                  <a:pt x="76" y="345"/>
                  <a:pt x="72" y="345"/>
                </a:cubicBezTo>
                <a:cubicBezTo>
                  <a:pt x="8" y="345"/>
                  <a:pt x="8" y="345"/>
                  <a:pt x="8" y="345"/>
                </a:cubicBezTo>
                <a:cubicBezTo>
                  <a:pt x="4" y="345"/>
                  <a:pt x="0" y="348"/>
                  <a:pt x="0" y="353"/>
                </a:cubicBezTo>
                <a:cubicBezTo>
                  <a:pt x="0" y="357"/>
                  <a:pt x="4" y="361"/>
                  <a:pt x="8" y="361"/>
                </a:cubicBezTo>
                <a:cubicBezTo>
                  <a:pt x="72" y="361"/>
                  <a:pt x="72" y="361"/>
                  <a:pt x="72" y="361"/>
                </a:cubicBezTo>
                <a:cubicBezTo>
                  <a:pt x="76" y="361"/>
                  <a:pt x="80" y="357"/>
                  <a:pt x="80" y="353"/>
                </a:cubicBezTo>
                <a:close/>
                <a:moveTo>
                  <a:pt x="266" y="267"/>
                </a:moveTo>
                <a:cubicBezTo>
                  <a:pt x="460" y="72"/>
                  <a:pt x="460" y="72"/>
                  <a:pt x="460" y="72"/>
                </a:cubicBezTo>
                <a:cubicBezTo>
                  <a:pt x="468" y="64"/>
                  <a:pt x="473" y="53"/>
                  <a:pt x="473" y="42"/>
                </a:cubicBezTo>
                <a:cubicBezTo>
                  <a:pt x="473" y="31"/>
                  <a:pt x="468" y="20"/>
                  <a:pt x="460" y="12"/>
                </a:cubicBezTo>
                <a:cubicBezTo>
                  <a:pt x="452" y="4"/>
                  <a:pt x="442" y="0"/>
                  <a:pt x="431" y="0"/>
                </a:cubicBezTo>
                <a:cubicBezTo>
                  <a:pt x="419" y="0"/>
                  <a:pt x="409" y="4"/>
                  <a:pt x="401" y="12"/>
                </a:cubicBezTo>
                <a:cubicBezTo>
                  <a:pt x="206" y="207"/>
                  <a:pt x="206" y="207"/>
                  <a:pt x="206" y="207"/>
                </a:cubicBezTo>
                <a:cubicBezTo>
                  <a:pt x="204" y="209"/>
                  <a:pt x="204" y="211"/>
                  <a:pt x="204" y="213"/>
                </a:cubicBezTo>
                <a:cubicBezTo>
                  <a:pt x="204" y="215"/>
                  <a:pt x="204" y="217"/>
                  <a:pt x="206" y="218"/>
                </a:cubicBezTo>
                <a:cubicBezTo>
                  <a:pt x="254" y="267"/>
                  <a:pt x="254" y="267"/>
                  <a:pt x="254" y="267"/>
                </a:cubicBezTo>
                <a:cubicBezTo>
                  <a:pt x="256" y="268"/>
                  <a:pt x="258" y="269"/>
                  <a:pt x="260" y="269"/>
                </a:cubicBezTo>
                <a:cubicBezTo>
                  <a:pt x="262" y="269"/>
                  <a:pt x="264" y="268"/>
                  <a:pt x="266" y="267"/>
                </a:cubicBezTo>
                <a:close/>
                <a:moveTo>
                  <a:pt x="412" y="24"/>
                </a:moveTo>
                <a:cubicBezTo>
                  <a:pt x="417" y="19"/>
                  <a:pt x="424" y="16"/>
                  <a:pt x="431" y="16"/>
                </a:cubicBezTo>
                <a:cubicBezTo>
                  <a:pt x="438" y="16"/>
                  <a:pt x="444" y="19"/>
                  <a:pt x="449" y="24"/>
                </a:cubicBezTo>
                <a:cubicBezTo>
                  <a:pt x="454" y="29"/>
                  <a:pt x="457" y="35"/>
                  <a:pt x="457" y="42"/>
                </a:cubicBezTo>
                <a:cubicBezTo>
                  <a:pt x="457" y="49"/>
                  <a:pt x="454" y="56"/>
                  <a:pt x="449" y="61"/>
                </a:cubicBezTo>
                <a:cubicBezTo>
                  <a:pt x="260" y="250"/>
                  <a:pt x="260" y="250"/>
                  <a:pt x="260" y="250"/>
                </a:cubicBezTo>
                <a:cubicBezTo>
                  <a:pt x="223" y="213"/>
                  <a:pt x="223" y="213"/>
                  <a:pt x="223" y="213"/>
                </a:cubicBezTo>
                <a:lnTo>
                  <a:pt x="412" y="24"/>
                </a:lnTo>
                <a:close/>
                <a:moveTo>
                  <a:pt x="399" y="134"/>
                </a:moveTo>
                <a:cubicBezTo>
                  <a:pt x="402" y="131"/>
                  <a:pt x="402" y="126"/>
                  <a:pt x="399" y="123"/>
                </a:cubicBezTo>
                <a:cubicBezTo>
                  <a:pt x="350" y="74"/>
                  <a:pt x="350" y="74"/>
                  <a:pt x="350" y="74"/>
                </a:cubicBezTo>
                <a:cubicBezTo>
                  <a:pt x="347" y="71"/>
                  <a:pt x="342" y="71"/>
                  <a:pt x="339" y="74"/>
                </a:cubicBezTo>
                <a:cubicBezTo>
                  <a:pt x="336" y="77"/>
                  <a:pt x="336" y="82"/>
                  <a:pt x="339" y="86"/>
                </a:cubicBezTo>
                <a:cubicBezTo>
                  <a:pt x="387" y="134"/>
                  <a:pt x="387" y="134"/>
                  <a:pt x="387" y="134"/>
                </a:cubicBezTo>
                <a:cubicBezTo>
                  <a:pt x="389" y="135"/>
                  <a:pt x="391" y="136"/>
                  <a:pt x="393" y="136"/>
                </a:cubicBezTo>
                <a:cubicBezTo>
                  <a:pt x="395" y="136"/>
                  <a:pt x="397" y="135"/>
                  <a:pt x="399" y="134"/>
                </a:cubicBezTo>
                <a:close/>
                <a:moveTo>
                  <a:pt x="452" y="81"/>
                </a:moveTo>
                <a:cubicBezTo>
                  <a:pt x="455" y="78"/>
                  <a:pt x="455" y="73"/>
                  <a:pt x="452" y="69"/>
                </a:cubicBezTo>
                <a:cubicBezTo>
                  <a:pt x="403" y="21"/>
                  <a:pt x="403" y="21"/>
                  <a:pt x="403" y="21"/>
                </a:cubicBezTo>
                <a:cubicBezTo>
                  <a:pt x="400" y="18"/>
                  <a:pt x="395" y="18"/>
                  <a:pt x="392" y="21"/>
                </a:cubicBezTo>
                <a:cubicBezTo>
                  <a:pt x="389" y="24"/>
                  <a:pt x="389" y="29"/>
                  <a:pt x="392" y="32"/>
                </a:cubicBezTo>
                <a:cubicBezTo>
                  <a:pt x="440" y="81"/>
                  <a:pt x="440" y="81"/>
                  <a:pt x="440" y="81"/>
                </a:cubicBezTo>
                <a:cubicBezTo>
                  <a:pt x="442" y="82"/>
                  <a:pt x="444" y="83"/>
                  <a:pt x="446" y="83"/>
                </a:cubicBezTo>
                <a:cubicBezTo>
                  <a:pt x="448" y="83"/>
                  <a:pt x="450" y="82"/>
                  <a:pt x="452" y="81"/>
                </a:cubicBezTo>
                <a:close/>
                <a:moveTo>
                  <a:pt x="198" y="285"/>
                </a:moveTo>
                <a:cubicBezTo>
                  <a:pt x="262" y="269"/>
                  <a:pt x="262" y="269"/>
                  <a:pt x="262" y="269"/>
                </a:cubicBezTo>
                <a:cubicBezTo>
                  <a:pt x="266" y="268"/>
                  <a:pt x="269" y="264"/>
                  <a:pt x="268" y="259"/>
                </a:cubicBezTo>
                <a:cubicBezTo>
                  <a:pt x="267" y="255"/>
                  <a:pt x="262" y="252"/>
                  <a:pt x="258" y="253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19" y="215"/>
                  <a:pt x="219" y="215"/>
                  <a:pt x="219" y="215"/>
                </a:cubicBezTo>
                <a:cubicBezTo>
                  <a:pt x="220" y="210"/>
                  <a:pt x="218" y="206"/>
                  <a:pt x="214" y="205"/>
                </a:cubicBezTo>
                <a:cubicBezTo>
                  <a:pt x="209" y="204"/>
                  <a:pt x="205" y="207"/>
                  <a:pt x="204" y="211"/>
                </a:cubicBezTo>
                <a:cubicBezTo>
                  <a:pt x="188" y="275"/>
                  <a:pt x="188" y="275"/>
                  <a:pt x="188" y="275"/>
                </a:cubicBezTo>
                <a:cubicBezTo>
                  <a:pt x="187" y="278"/>
                  <a:pt x="188" y="281"/>
                  <a:pt x="190" y="283"/>
                </a:cubicBezTo>
                <a:cubicBezTo>
                  <a:pt x="192" y="284"/>
                  <a:pt x="194" y="285"/>
                  <a:pt x="196" y="285"/>
                </a:cubicBezTo>
                <a:cubicBezTo>
                  <a:pt x="196" y="285"/>
                  <a:pt x="197" y="285"/>
                  <a:pt x="198" y="285"/>
                </a:cubicBezTo>
                <a:close/>
                <a:moveTo>
                  <a:pt x="185" y="299"/>
                </a:moveTo>
                <a:cubicBezTo>
                  <a:pt x="201" y="283"/>
                  <a:pt x="201" y="283"/>
                  <a:pt x="201" y="283"/>
                </a:cubicBezTo>
                <a:cubicBezTo>
                  <a:pt x="205" y="279"/>
                  <a:pt x="205" y="274"/>
                  <a:pt x="201" y="271"/>
                </a:cubicBezTo>
                <a:cubicBezTo>
                  <a:pt x="198" y="268"/>
                  <a:pt x="193" y="268"/>
                  <a:pt x="190" y="271"/>
                </a:cubicBezTo>
                <a:cubicBezTo>
                  <a:pt x="174" y="288"/>
                  <a:pt x="174" y="288"/>
                  <a:pt x="174" y="288"/>
                </a:cubicBezTo>
                <a:cubicBezTo>
                  <a:pt x="171" y="291"/>
                  <a:pt x="171" y="296"/>
                  <a:pt x="174" y="299"/>
                </a:cubicBezTo>
                <a:cubicBezTo>
                  <a:pt x="175" y="301"/>
                  <a:pt x="177" y="301"/>
                  <a:pt x="179" y="301"/>
                </a:cubicBezTo>
                <a:cubicBezTo>
                  <a:pt x="181" y="301"/>
                  <a:pt x="183" y="301"/>
                  <a:pt x="185" y="2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D873D7A-0450-4065-A5AD-64C8ADF854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46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80"/>
    </mc:Choice>
    <mc:Fallback>
      <p:transition spd="slow" advTm="5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6096000" y="2393177"/>
            <a:ext cx="5060747" cy="919199"/>
            <a:chOff x="914400" y="5300951"/>
            <a:chExt cx="4312410" cy="783276"/>
          </a:xfrm>
        </p:grpSpPr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914400" y="5300951"/>
              <a:ext cx="381000" cy="776288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" name="Freeform 12"/>
            <p:cNvSpPr>
              <a:spLocks noEditPoints="1"/>
            </p:cNvSpPr>
            <p:nvPr/>
          </p:nvSpPr>
          <p:spPr bwMode="auto">
            <a:xfrm>
              <a:off x="1351223" y="5300951"/>
              <a:ext cx="381000" cy="776288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1788046" y="5307939"/>
              <a:ext cx="381000" cy="776288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2224869" y="5307939"/>
              <a:ext cx="381000" cy="776288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2661692" y="5300951"/>
              <a:ext cx="381000" cy="776288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3098515" y="5300951"/>
              <a:ext cx="381000" cy="776288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535338" y="5307939"/>
              <a:ext cx="381000" cy="776288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3972161" y="5307939"/>
              <a:ext cx="381000" cy="776288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4408984" y="5307939"/>
              <a:ext cx="381000" cy="776288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4845810" y="5307939"/>
              <a:ext cx="381000" cy="776288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96000" y="4464823"/>
            <a:ext cx="5060148" cy="910998"/>
            <a:chOff x="6192011" y="5300951"/>
            <a:chExt cx="4311899" cy="776288"/>
          </a:xfrm>
        </p:grpSpPr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6192011" y="5300951"/>
              <a:ext cx="381000" cy="776288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628778" y="5300951"/>
              <a:ext cx="381000" cy="776288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0" name="Freeform 13"/>
            <p:cNvSpPr>
              <a:spLocks noEditPoints="1"/>
            </p:cNvSpPr>
            <p:nvPr/>
          </p:nvSpPr>
          <p:spPr bwMode="auto">
            <a:xfrm>
              <a:off x="7065545" y="5300951"/>
              <a:ext cx="381000" cy="776288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1" name="Freeform 13"/>
            <p:cNvSpPr>
              <a:spLocks noEditPoints="1"/>
            </p:cNvSpPr>
            <p:nvPr/>
          </p:nvSpPr>
          <p:spPr bwMode="auto">
            <a:xfrm>
              <a:off x="7502312" y="5300951"/>
              <a:ext cx="381000" cy="776288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2" name="Freeform 13"/>
            <p:cNvSpPr>
              <a:spLocks noEditPoints="1"/>
            </p:cNvSpPr>
            <p:nvPr/>
          </p:nvSpPr>
          <p:spPr bwMode="auto">
            <a:xfrm>
              <a:off x="7939079" y="5300951"/>
              <a:ext cx="381000" cy="776288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3" name="Freeform 13"/>
            <p:cNvSpPr>
              <a:spLocks noEditPoints="1"/>
            </p:cNvSpPr>
            <p:nvPr/>
          </p:nvSpPr>
          <p:spPr bwMode="auto">
            <a:xfrm>
              <a:off x="8375846" y="5300951"/>
              <a:ext cx="381000" cy="776288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4" name="Freeform 13"/>
            <p:cNvSpPr>
              <a:spLocks noEditPoints="1"/>
            </p:cNvSpPr>
            <p:nvPr/>
          </p:nvSpPr>
          <p:spPr bwMode="auto">
            <a:xfrm>
              <a:off x="8812613" y="5300951"/>
              <a:ext cx="381000" cy="776288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5" name="Freeform 13"/>
            <p:cNvSpPr>
              <a:spLocks noEditPoints="1"/>
            </p:cNvSpPr>
            <p:nvPr/>
          </p:nvSpPr>
          <p:spPr bwMode="auto">
            <a:xfrm>
              <a:off x="9249380" y="5300951"/>
              <a:ext cx="381000" cy="776288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6" name="Freeform 13"/>
            <p:cNvSpPr>
              <a:spLocks noEditPoints="1"/>
            </p:cNvSpPr>
            <p:nvPr/>
          </p:nvSpPr>
          <p:spPr bwMode="auto">
            <a:xfrm>
              <a:off x="9686147" y="5300951"/>
              <a:ext cx="381000" cy="776288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10122910" y="5300951"/>
              <a:ext cx="381000" cy="776288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1126709-2261-40F0-8578-2B741CFFE900}"/>
              </a:ext>
            </a:extLst>
          </p:cNvPr>
          <p:cNvSpPr/>
          <p:nvPr/>
        </p:nvSpPr>
        <p:spPr>
          <a:xfrm>
            <a:off x="260059" y="6191075"/>
            <a:ext cx="11778143" cy="518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7A6FC-DECF-43D9-A2F9-7B646EC2E2F6}"/>
              </a:ext>
            </a:extLst>
          </p:cNvPr>
          <p:cNvSpPr txBox="1"/>
          <p:nvPr/>
        </p:nvSpPr>
        <p:spPr>
          <a:xfrm>
            <a:off x="3456378" y="541640"/>
            <a:ext cx="474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Customer Demographic</a:t>
            </a:r>
            <a:endParaRPr lang="en-CA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4BDDB-B629-4568-9235-F8913B19EF10}"/>
              </a:ext>
            </a:extLst>
          </p:cNvPr>
          <p:cNvSpPr txBox="1"/>
          <p:nvPr/>
        </p:nvSpPr>
        <p:spPr>
          <a:xfrm>
            <a:off x="6063423" y="3464903"/>
            <a:ext cx="355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0.51% Male (2891)</a:t>
            </a:r>
            <a:endParaRPr lang="en-C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8EC49D-F301-465E-8793-78609925F0F2}"/>
              </a:ext>
            </a:extLst>
          </p:cNvPr>
          <p:cNvSpPr txBox="1"/>
          <p:nvPr/>
        </p:nvSpPr>
        <p:spPr>
          <a:xfrm>
            <a:off x="6149130" y="5642663"/>
            <a:ext cx="355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0.49% Female (2752)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271A60-1F58-46D7-8E0E-D6F25AF88FD8}"/>
              </a:ext>
            </a:extLst>
          </p:cNvPr>
          <p:cNvSpPr txBox="1"/>
          <p:nvPr/>
        </p:nvSpPr>
        <p:spPr>
          <a:xfrm>
            <a:off x="4480282" y="1211843"/>
            <a:ext cx="246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5643 total customers</a:t>
            </a:r>
            <a:endParaRPr lang="en-CA" u="sng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4B29E6-A451-4BA1-8563-287E3AD2D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65" y="2401378"/>
            <a:ext cx="5493660" cy="3508077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C4A5793A-9699-474B-8FC7-21C257986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2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18"/>
    </mc:Choice>
    <mc:Fallback>
      <p:transition spd="slow" advTm="26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DCD52D5C-565A-4E7A-8505-FCBC178DC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54" y="2362448"/>
            <a:ext cx="4841587" cy="309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FE6D8-C0DC-449F-B899-47634E0DDA44}"/>
              </a:ext>
            </a:extLst>
          </p:cNvPr>
          <p:cNvSpPr txBox="1"/>
          <p:nvPr/>
        </p:nvSpPr>
        <p:spPr>
          <a:xfrm>
            <a:off x="3456378" y="541640"/>
            <a:ext cx="474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9393B"/>
                </a:solidFill>
                <a:latin typeface="Open Sans Light"/>
              </a:rPr>
              <a:t>Customer Demographic</a:t>
            </a:r>
            <a:endParaRPr lang="en-CA" sz="3200" dirty="0">
              <a:solidFill>
                <a:srgbClr val="39393B"/>
              </a:solidFill>
              <a:latin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EF23-5027-4E49-A076-747E93700B63}"/>
              </a:ext>
            </a:extLst>
          </p:cNvPr>
          <p:cNvSpPr txBox="1"/>
          <p:nvPr/>
        </p:nvSpPr>
        <p:spPr>
          <a:xfrm>
            <a:off x="1795246" y="1870391"/>
            <a:ext cx="298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9393B"/>
                </a:solidFill>
                <a:latin typeface="Open Sans Light"/>
              </a:defRPr>
            </a:lvl1pPr>
          </a:lstStyle>
          <a:p>
            <a:r>
              <a:rPr lang="en-US" sz="2400" dirty="0"/>
              <a:t>Date of Birth</a:t>
            </a:r>
            <a:endParaRPr lang="en-CA" sz="2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F6B94DC-DC7E-43F0-BD50-5F8605A9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10" y="2362448"/>
            <a:ext cx="4923647" cy="314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BF91828-43C2-45AF-8D71-3BD15EF74220}"/>
              </a:ext>
            </a:extLst>
          </p:cNvPr>
          <p:cNvSpPr txBox="1"/>
          <p:nvPr/>
        </p:nvSpPr>
        <p:spPr>
          <a:xfrm>
            <a:off x="8201521" y="1817990"/>
            <a:ext cx="1859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9393B"/>
                </a:solidFill>
                <a:latin typeface="Open Sans Light"/>
              </a:defRPr>
            </a:lvl1pPr>
          </a:lstStyle>
          <a:p>
            <a:r>
              <a:rPr lang="en-US" sz="2400" dirty="0"/>
              <a:t>City Code</a:t>
            </a:r>
            <a:endParaRPr lang="en-CA" sz="2400" dirty="0"/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2BD26FC0-65FC-4C49-A0DC-FA0B2AC1C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79"/>
    </mc:Choice>
    <mc:Fallback>
      <p:transition spd="slow" advTm="54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55440" y="2094994"/>
            <a:ext cx="2327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Identify areas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of improvement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91711" y="2959336"/>
            <a:ext cx="2327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39393B"/>
                </a:solidFill>
                <a:latin typeface="Open Sans Light"/>
              </a:rPr>
              <a:t>Organize and present the available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64252" y="4725144"/>
            <a:ext cx="23278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From the information given, suggest solutions or areas of improvement.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Goals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055440" y="1448780"/>
            <a:ext cx="10081120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01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491711" y="2321020"/>
            <a:ext cx="7644849" cy="864096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02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927982" y="3193260"/>
            <a:ext cx="5208578" cy="864096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03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364252" y="4065501"/>
            <a:ext cx="2772308" cy="864096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EB7B05-E0F6-4A1B-89F0-2C48D8BE9D20}"/>
              </a:ext>
            </a:extLst>
          </p:cNvPr>
          <p:cNvSpPr/>
          <p:nvPr/>
        </p:nvSpPr>
        <p:spPr>
          <a:xfrm>
            <a:off x="5927982" y="3868030"/>
            <a:ext cx="23278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39393B"/>
                </a:solidFill>
                <a:latin typeface="Open Sans Light"/>
              </a:rPr>
              <a:t>Provide valuable insights into the data analysis conducted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E9056F-5228-44C8-9334-6FDB164D24C6}"/>
              </a:ext>
            </a:extLst>
          </p:cNvPr>
          <p:cNvSpPr/>
          <p:nvPr/>
        </p:nvSpPr>
        <p:spPr>
          <a:xfrm>
            <a:off x="260059" y="6191075"/>
            <a:ext cx="11778143" cy="518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F30706A-187D-4263-89BF-F703645BF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1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35"/>
    </mc:Choice>
    <mc:Fallback>
      <p:transition spd="slow" advTm="43735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9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0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3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4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 p14:presetBounceEnd="66667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1" dur="1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2" dur="1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3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"/>
                    </p:tgtEl>
                  </p:cMediaNode>
                </p:audio>
              </p:childTnLst>
            </p:cTn>
          </p:par>
        </p:tnLst>
        <p:bldLst>
          <p:bldP spid="3" grpId="0"/>
          <p:bldP spid="4" grpId="0"/>
          <p:bldP spid="6" grpId="0"/>
          <p:bldP spid="8" grpId="0" animBg="1"/>
          <p:bldP spid="9" grpId="0" animBg="1"/>
          <p:bldP spid="10" grpId="0" animBg="1"/>
          <p:bldP spid="11" grpId="0" animBg="1"/>
          <p:bldP spid="1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3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"/>
                    </p:tgtEl>
                  </p:cMediaNode>
                </p:audio>
              </p:childTnLst>
            </p:cTn>
          </p:par>
        </p:tnLst>
        <p:bldLst>
          <p:bldP spid="3" grpId="0"/>
          <p:bldP spid="4" grpId="0"/>
          <p:bldP spid="6" grpId="0"/>
          <p:bldP spid="8" grpId="0" animBg="1"/>
          <p:bldP spid="9" grpId="0" animBg="1"/>
          <p:bldP spid="10" grpId="0" animBg="1"/>
          <p:bldP spid="11" grpId="0" animBg="1"/>
          <p:bldP spid="14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Statistical 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40561"/>
              </p:ext>
            </p:extLst>
          </p:nvPr>
        </p:nvGraphicFramePr>
        <p:xfrm>
          <a:off x="2372862" y="1641876"/>
          <a:ext cx="7446275" cy="14243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2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2199">
                <a:tc>
                  <a:txBody>
                    <a:bodyPr/>
                    <a:lstStyle/>
                    <a:p>
                      <a:endParaRPr lang="en-US" sz="1600" b="0" cap="none" spc="-20" dirty="0">
                        <a:solidFill>
                          <a:schemeClr val="tx1"/>
                        </a:solidFill>
                        <a:latin typeface="+mn-lt"/>
                        <a:ea typeface="Open Sans Semibold" pitchFamily="34" charset="0"/>
                        <a:cs typeface="Open Sans Semibold" pitchFamily="34" charset="0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-20" baseline="0" dirty="0">
                          <a:solidFill>
                            <a:schemeClr val="bg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E-shop</a:t>
                      </a:r>
                    </a:p>
                  </a:txBody>
                  <a:tcPr marL="113139" marR="113139" marT="60960" marB="60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-20" baseline="0" dirty="0">
                          <a:solidFill>
                            <a:schemeClr val="bg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Flagship</a:t>
                      </a:r>
                    </a:p>
                  </a:txBody>
                  <a:tcPr marL="113139" marR="113139" marT="60960" marB="60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-20" baseline="0" dirty="0">
                          <a:solidFill>
                            <a:schemeClr val="bg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MBR</a:t>
                      </a:r>
                    </a:p>
                  </a:txBody>
                  <a:tcPr marL="113139" marR="113139" marT="60960" marB="60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-20" baseline="0" dirty="0">
                          <a:solidFill>
                            <a:schemeClr val="bg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Teleshop</a:t>
                      </a:r>
                    </a:p>
                  </a:txBody>
                  <a:tcPr marL="113139" marR="113139" marT="60960" marB="60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199">
                <a:tc>
                  <a:txBody>
                    <a:bodyPr/>
                    <a:lstStyle/>
                    <a:p>
                      <a:r>
                        <a:rPr lang="en-US" sz="1600" b="0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Total Visits</a:t>
                      </a: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-20" dirty="0">
                          <a:solidFill>
                            <a:schemeClr val="tx1"/>
                          </a:solidFill>
                          <a:latin typeface="+mn-lt"/>
                        </a:rPr>
                        <a:t>9311</a:t>
                      </a: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-20" dirty="0">
                          <a:solidFill>
                            <a:schemeClr val="tx1"/>
                          </a:solidFill>
                          <a:latin typeface="+mn-lt"/>
                        </a:rPr>
                        <a:t>4576</a:t>
                      </a: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4660</a:t>
                      </a: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-20" dirty="0">
                          <a:solidFill>
                            <a:schemeClr val="tx1"/>
                          </a:solidFill>
                          <a:latin typeface="+mn-lt"/>
                        </a:rPr>
                        <a:t>4503</a:t>
                      </a: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06CF77A-8CA3-4FA9-AB97-0A9101968403}"/>
              </a:ext>
            </a:extLst>
          </p:cNvPr>
          <p:cNvSpPr/>
          <p:nvPr/>
        </p:nvSpPr>
        <p:spPr>
          <a:xfrm>
            <a:off x="260059" y="6191075"/>
            <a:ext cx="11778143" cy="518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B5C3C-A4A5-4C4F-8210-FA24A4FFC738}"/>
              </a:ext>
            </a:extLst>
          </p:cNvPr>
          <p:cNvSpPr txBox="1"/>
          <p:nvPr/>
        </p:nvSpPr>
        <p:spPr>
          <a:xfrm>
            <a:off x="3921853" y="3901692"/>
            <a:ext cx="4454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amount spent per visit: $2616.93</a:t>
            </a:r>
          </a:p>
          <a:p>
            <a:endParaRPr lang="en-US" dirty="0"/>
          </a:p>
          <a:p>
            <a:r>
              <a:rPr lang="en-US" dirty="0"/>
              <a:t>Total Amount Earned: $60, 328,097</a:t>
            </a:r>
          </a:p>
          <a:p>
            <a:endParaRPr lang="en-US" dirty="0"/>
          </a:p>
          <a:p>
            <a:r>
              <a:rPr lang="en-CA" dirty="0"/>
              <a:t>Total Unique Customers: 5648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5256B54-CE22-4533-9F9E-C8BCB692B6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25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15"/>
    </mc:Choice>
    <mc:Fallback>
      <p:transition spd="slow" advTm="76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6D3454-036C-4BA5-8F04-19651F3FFD6E}"/>
              </a:ext>
            </a:extLst>
          </p:cNvPr>
          <p:cNvSpPr/>
          <p:nvPr/>
        </p:nvSpPr>
        <p:spPr>
          <a:xfrm>
            <a:off x="260059" y="6191075"/>
            <a:ext cx="11778143" cy="518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D60B1FD6-70D3-4CDF-9BCB-DD58CD3CC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99" y="3831336"/>
            <a:ext cx="4377483" cy="2795322"/>
          </a:xfrm>
          <a:prstGeom prst="rect">
            <a:avLst/>
          </a:prstGeom>
        </p:spPr>
      </p:pic>
      <p:pic>
        <p:nvPicPr>
          <p:cNvPr id="14" name="Picture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AF1B96B8-CEF0-4F92-A004-E1ADF77B8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30" y="3864583"/>
            <a:ext cx="4377486" cy="2795323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63AA57A-DD7C-4B04-8A8D-E2804BF44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99" y="633679"/>
            <a:ext cx="4377483" cy="2795321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279A9A6D-025B-45D0-AB47-983EE3313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33" y="617056"/>
            <a:ext cx="4377483" cy="27953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6F8520-F27E-4951-A7E4-5A0AF2E20B46}"/>
              </a:ext>
            </a:extLst>
          </p:cNvPr>
          <p:cNvSpPr txBox="1"/>
          <p:nvPr/>
        </p:nvSpPr>
        <p:spPr>
          <a:xfrm>
            <a:off x="7607808" y="184925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TeleShop</a:t>
            </a:r>
            <a:r>
              <a:rPr lang="en-US" dirty="0"/>
              <a:t> (By Phone)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20AF0F-5B5B-41BC-BF47-01F8C6390D6A}"/>
              </a:ext>
            </a:extLst>
          </p:cNvPr>
          <p:cNvSpPr txBox="1"/>
          <p:nvPr/>
        </p:nvSpPr>
        <p:spPr>
          <a:xfrm>
            <a:off x="1883360" y="196385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Brick and Mortar (MBR)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D6F796-A9C0-444E-B16B-93BCDDDE2100}"/>
              </a:ext>
            </a:extLst>
          </p:cNvPr>
          <p:cNvSpPr txBox="1"/>
          <p:nvPr/>
        </p:nvSpPr>
        <p:spPr>
          <a:xfrm>
            <a:off x="2361004" y="3462004"/>
            <a:ext cx="1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E-Shop (Online)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4E1744-AE93-42BB-8481-EDDD592DBC23}"/>
              </a:ext>
            </a:extLst>
          </p:cNvPr>
          <p:cNvSpPr txBox="1"/>
          <p:nvPr/>
        </p:nvSpPr>
        <p:spPr>
          <a:xfrm>
            <a:off x="7890380" y="3495251"/>
            <a:ext cx="1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Flagship Store</a:t>
            </a:r>
            <a:endParaRPr lang="en-CA" dirty="0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ACD923A6-F090-47F0-B977-0A9BB242A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5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11"/>
    </mc:Choice>
    <mc:Fallback>
      <p:transition spd="slow" advTm="115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698DE3-B735-4A51-9AA3-6D71C0AB1BAA}"/>
              </a:ext>
            </a:extLst>
          </p:cNvPr>
          <p:cNvSpPr/>
          <p:nvPr/>
        </p:nvSpPr>
        <p:spPr>
          <a:xfrm>
            <a:off x="260059" y="6191075"/>
            <a:ext cx="11778143" cy="518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4C5948A-4BA3-4CDD-BD95-F5882438D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67" y="1905214"/>
            <a:ext cx="6587685" cy="4206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FFCEFE-5E27-4F1C-B0AA-7B384CEA6492}"/>
              </a:ext>
            </a:extLst>
          </p:cNvPr>
          <p:cNvSpPr txBox="1"/>
          <p:nvPr/>
        </p:nvSpPr>
        <p:spPr>
          <a:xfrm>
            <a:off x="2757483" y="996696"/>
            <a:ext cx="6377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 Amount Spent per Visit by Birthdate</a:t>
            </a:r>
            <a:endParaRPr lang="en-CA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6744D-B8BB-44C7-9A50-D7D124E18A0C}"/>
              </a:ext>
            </a:extLst>
          </p:cNvPr>
          <p:cNvSpPr/>
          <p:nvPr/>
        </p:nvSpPr>
        <p:spPr>
          <a:xfrm>
            <a:off x="412459" y="6343475"/>
            <a:ext cx="11778143" cy="518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C63336-6FA8-4088-B32E-6A7AA738E2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59"/>
    </mc:Choice>
    <mc:Fallback>
      <p:transition spd="slow" advTm="68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AA5E52E-1944-44CE-A150-66A994FF3DCB}"/>
              </a:ext>
            </a:extLst>
          </p:cNvPr>
          <p:cNvSpPr/>
          <p:nvPr/>
        </p:nvSpPr>
        <p:spPr>
          <a:xfrm>
            <a:off x="245074" y="6182924"/>
            <a:ext cx="11778143" cy="518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Freeform 36"/>
          <p:cNvSpPr>
            <a:spLocks noChangeAspect="1"/>
          </p:cNvSpPr>
          <p:nvPr/>
        </p:nvSpPr>
        <p:spPr>
          <a:xfrm>
            <a:off x="-98578" y="564605"/>
            <a:ext cx="2089563" cy="1138120"/>
          </a:xfrm>
          <a:custGeom>
            <a:avLst/>
            <a:gdLst>
              <a:gd name="connsiteX0" fmla="*/ 615355 w 1512168"/>
              <a:gd name="connsiteY0" fmla="*/ 0 h 823631"/>
              <a:gd name="connsiteX1" fmla="*/ 946487 w 1512168"/>
              <a:gd name="connsiteY1" fmla="*/ 176061 h 823631"/>
              <a:gd name="connsiteX2" fmla="*/ 971165 w 1512168"/>
              <a:gd name="connsiteY2" fmla="*/ 221528 h 823631"/>
              <a:gd name="connsiteX3" fmla="*/ 1012673 w 1512168"/>
              <a:gd name="connsiteY3" fmla="*/ 198998 h 823631"/>
              <a:gd name="connsiteX4" fmla="*/ 1112273 w 1512168"/>
              <a:gd name="connsiteY4" fmla="*/ 178890 h 823631"/>
              <a:gd name="connsiteX5" fmla="*/ 1368153 w 1512168"/>
              <a:gd name="connsiteY5" fmla="*/ 434770 h 823631"/>
              <a:gd name="connsiteX6" fmla="*/ 1359228 w 1512168"/>
              <a:gd name="connsiteY6" fmla="*/ 478978 h 823631"/>
              <a:gd name="connsiteX7" fmla="*/ 1405590 w 1512168"/>
              <a:gd name="connsiteY7" fmla="*/ 488338 h 823631"/>
              <a:gd name="connsiteX8" fmla="*/ 1512168 w 1512168"/>
              <a:gd name="connsiteY8" fmla="*/ 649128 h 823631"/>
              <a:gd name="connsiteX9" fmla="*/ 1337665 w 1512168"/>
              <a:gd name="connsiteY9" fmla="*/ 823631 h 823631"/>
              <a:gd name="connsiteX10" fmla="*/ 246511 w 1512168"/>
              <a:gd name="connsiteY10" fmla="*/ 823631 h 823631"/>
              <a:gd name="connsiteX11" fmla="*/ 241041 w 1512168"/>
              <a:gd name="connsiteY11" fmla="*/ 822527 h 823631"/>
              <a:gd name="connsiteX12" fmla="*/ 230088 w 1512168"/>
              <a:gd name="connsiteY12" fmla="*/ 823631 h 823631"/>
              <a:gd name="connsiteX13" fmla="*/ 0 w 1512168"/>
              <a:gd name="connsiteY13" fmla="*/ 593543 h 823631"/>
              <a:gd name="connsiteX14" fmla="*/ 183717 w 1512168"/>
              <a:gd name="connsiteY14" fmla="*/ 368130 h 823631"/>
              <a:gd name="connsiteX15" fmla="*/ 219533 w 1512168"/>
              <a:gd name="connsiteY15" fmla="*/ 364519 h 823631"/>
              <a:gd name="connsiteX16" fmla="*/ 224137 w 1512168"/>
              <a:gd name="connsiteY16" fmla="*/ 318852 h 823631"/>
              <a:gd name="connsiteX17" fmla="*/ 615355 w 1512168"/>
              <a:gd name="connsiteY17" fmla="*/ 0 h 82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2168" h="823631">
                <a:moveTo>
                  <a:pt x="615355" y="0"/>
                </a:moveTo>
                <a:cubicBezTo>
                  <a:pt x="753195" y="0"/>
                  <a:pt x="874724" y="69839"/>
                  <a:pt x="946487" y="176061"/>
                </a:cubicBezTo>
                <a:lnTo>
                  <a:pt x="971165" y="221528"/>
                </a:lnTo>
                <a:lnTo>
                  <a:pt x="1012673" y="198998"/>
                </a:lnTo>
                <a:cubicBezTo>
                  <a:pt x="1043286" y="186050"/>
                  <a:pt x="1076944" y="178890"/>
                  <a:pt x="1112273" y="178890"/>
                </a:cubicBezTo>
                <a:cubicBezTo>
                  <a:pt x="1253592" y="178890"/>
                  <a:pt x="1368153" y="293451"/>
                  <a:pt x="1368153" y="434770"/>
                </a:cubicBezTo>
                <a:lnTo>
                  <a:pt x="1359228" y="478978"/>
                </a:lnTo>
                <a:lnTo>
                  <a:pt x="1405590" y="488338"/>
                </a:lnTo>
                <a:cubicBezTo>
                  <a:pt x="1468221" y="514830"/>
                  <a:pt x="1512168" y="576847"/>
                  <a:pt x="1512168" y="649128"/>
                </a:cubicBezTo>
                <a:cubicBezTo>
                  <a:pt x="1512168" y="745503"/>
                  <a:pt x="1434040" y="823631"/>
                  <a:pt x="1337665" y="823631"/>
                </a:cubicBezTo>
                <a:lnTo>
                  <a:pt x="246511" y="823631"/>
                </a:lnTo>
                <a:lnTo>
                  <a:pt x="241041" y="822527"/>
                </a:lnTo>
                <a:lnTo>
                  <a:pt x="230088" y="823631"/>
                </a:lnTo>
                <a:cubicBezTo>
                  <a:pt x="103014" y="823631"/>
                  <a:pt x="0" y="720617"/>
                  <a:pt x="0" y="593543"/>
                </a:cubicBezTo>
                <a:cubicBezTo>
                  <a:pt x="0" y="482353"/>
                  <a:pt x="78870" y="389585"/>
                  <a:pt x="183717" y="368130"/>
                </a:cubicBezTo>
                <a:lnTo>
                  <a:pt x="219533" y="364519"/>
                </a:lnTo>
                <a:lnTo>
                  <a:pt x="224137" y="318852"/>
                </a:lnTo>
                <a:cubicBezTo>
                  <a:pt x="261373" y="136884"/>
                  <a:pt x="422379" y="0"/>
                  <a:pt x="615355" y="0"/>
                </a:cubicBezTo>
                <a:close/>
              </a:path>
            </a:pathLst>
          </a:custGeom>
          <a:solidFill>
            <a:srgbClr val="7F7F7F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algn="r"/>
            <a:r>
              <a:rPr lang="en-US" dirty="0"/>
              <a:t>Conclusions</a:t>
            </a:r>
          </a:p>
        </p:txBody>
      </p:sp>
      <p:sp>
        <p:nvSpPr>
          <p:cNvPr id="20" name="Oval 50"/>
          <p:cNvSpPr>
            <a:spLocks noChangeArrowheads="1"/>
          </p:cNvSpPr>
          <p:nvPr/>
        </p:nvSpPr>
        <p:spPr bwMode="auto">
          <a:xfrm>
            <a:off x="1703811" y="3114845"/>
            <a:ext cx="1483719" cy="1510041"/>
          </a:xfrm>
          <a:prstGeom prst="ellipse">
            <a:avLst/>
          </a:prstGeom>
          <a:gradFill>
            <a:gsLst>
              <a:gs pos="0">
                <a:schemeClr val="accent3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0647" y="1158113"/>
            <a:ext cx="5699972" cy="3633955"/>
            <a:chOff x="576161" y="539158"/>
            <a:chExt cx="4106366" cy="2112446"/>
          </a:xfr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3" name="Oval 47"/>
            <p:cNvSpPr>
              <a:spLocks noChangeArrowheads="1"/>
            </p:cNvSpPr>
            <p:nvPr/>
          </p:nvSpPr>
          <p:spPr bwMode="auto">
            <a:xfrm>
              <a:off x="2137141" y="539158"/>
              <a:ext cx="1506737" cy="1371132"/>
            </a:xfrm>
            <a:prstGeom prst="ellipse">
              <a:avLst/>
            </a:prstGeom>
            <a:grpFill/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" name="Oval 48"/>
            <p:cNvSpPr>
              <a:spLocks noChangeArrowheads="1"/>
            </p:cNvSpPr>
            <p:nvPr/>
          </p:nvSpPr>
          <p:spPr bwMode="auto">
            <a:xfrm>
              <a:off x="2296854" y="1367865"/>
              <a:ext cx="1392225" cy="1274700"/>
            </a:xfrm>
            <a:prstGeom prst="ellipse">
              <a:avLst/>
            </a:prstGeom>
            <a:grpFill/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" name="Oval 49"/>
            <p:cNvSpPr>
              <a:spLocks noChangeArrowheads="1"/>
            </p:cNvSpPr>
            <p:nvPr/>
          </p:nvSpPr>
          <p:spPr bwMode="auto">
            <a:xfrm>
              <a:off x="576161" y="1376904"/>
              <a:ext cx="1401266" cy="1274700"/>
            </a:xfrm>
            <a:prstGeom prst="ellipse">
              <a:avLst/>
            </a:prstGeom>
            <a:grpFill/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3281261" y="910179"/>
              <a:ext cx="1401266" cy="1274700"/>
            </a:xfrm>
            <a:prstGeom prst="ellipse">
              <a:avLst/>
            </a:prstGeom>
            <a:grpFill/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" name="Oval 49"/>
            <p:cNvSpPr>
              <a:spLocks noChangeArrowheads="1"/>
            </p:cNvSpPr>
            <p:nvPr/>
          </p:nvSpPr>
          <p:spPr bwMode="auto">
            <a:xfrm>
              <a:off x="971600" y="627534"/>
              <a:ext cx="1834502" cy="1671645"/>
            </a:xfrm>
            <a:prstGeom prst="ellipse">
              <a:avLst/>
            </a:prstGeom>
            <a:grpFill/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6" name="Oval 50"/>
          <p:cNvSpPr>
            <a:spLocks noChangeArrowheads="1"/>
          </p:cNvSpPr>
          <p:nvPr/>
        </p:nvSpPr>
        <p:spPr bwMode="auto">
          <a:xfrm>
            <a:off x="342710" y="2042157"/>
            <a:ext cx="1788317" cy="2001232"/>
          </a:xfrm>
          <a:prstGeom prst="ellipse">
            <a:avLst/>
          </a:prstGeom>
          <a:gradFill>
            <a:gsLst>
              <a:gs pos="0">
                <a:schemeClr val="accent3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" name="Oval 51"/>
          <p:cNvSpPr>
            <a:spLocks noChangeArrowheads="1"/>
          </p:cNvSpPr>
          <p:nvPr/>
        </p:nvSpPr>
        <p:spPr bwMode="auto">
          <a:xfrm>
            <a:off x="1772484" y="692697"/>
            <a:ext cx="1746736" cy="1883507"/>
          </a:xfrm>
          <a:prstGeom prst="ellipse">
            <a:avLst/>
          </a:prstGeom>
          <a:gradFill>
            <a:gsLst>
              <a:gs pos="0">
                <a:schemeClr val="accent3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" name="Oval 52"/>
          <p:cNvSpPr>
            <a:spLocks noChangeArrowheads="1"/>
          </p:cNvSpPr>
          <p:nvPr/>
        </p:nvSpPr>
        <p:spPr bwMode="auto">
          <a:xfrm>
            <a:off x="4486732" y="3684086"/>
            <a:ext cx="1123224" cy="1140512"/>
          </a:xfrm>
          <a:prstGeom prst="ellipse">
            <a:avLst/>
          </a:prstGeom>
          <a:gradFill>
            <a:gsLst>
              <a:gs pos="0">
                <a:schemeClr val="accent3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Oval 53"/>
          <p:cNvSpPr>
            <a:spLocks noChangeArrowheads="1"/>
          </p:cNvSpPr>
          <p:nvPr/>
        </p:nvSpPr>
        <p:spPr bwMode="auto">
          <a:xfrm>
            <a:off x="1707826" y="1915962"/>
            <a:ext cx="1554340" cy="1493061"/>
          </a:xfrm>
          <a:prstGeom prst="ellipse">
            <a:avLst/>
          </a:prstGeom>
          <a:gradFill>
            <a:gsLst>
              <a:gs pos="0">
                <a:schemeClr val="accent3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" name="Oval 54"/>
          <p:cNvSpPr>
            <a:spLocks noChangeArrowheads="1"/>
          </p:cNvSpPr>
          <p:nvPr/>
        </p:nvSpPr>
        <p:spPr bwMode="auto">
          <a:xfrm>
            <a:off x="245074" y="3441425"/>
            <a:ext cx="1164966" cy="1122265"/>
          </a:xfrm>
          <a:prstGeom prst="ellipse">
            <a:avLst/>
          </a:prstGeom>
          <a:gradFill>
            <a:gsLst>
              <a:gs pos="0">
                <a:schemeClr val="accent3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8" name="Oval 51"/>
          <p:cNvSpPr>
            <a:spLocks noChangeArrowheads="1"/>
          </p:cNvSpPr>
          <p:nvPr/>
        </p:nvSpPr>
        <p:spPr bwMode="auto">
          <a:xfrm>
            <a:off x="3002218" y="922826"/>
            <a:ext cx="2071893" cy="2185224"/>
          </a:xfrm>
          <a:prstGeom prst="ellipse">
            <a:avLst/>
          </a:prstGeom>
          <a:gradFill>
            <a:gsLst>
              <a:gs pos="0">
                <a:schemeClr val="accent3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9" name="Oval 50"/>
          <p:cNvSpPr>
            <a:spLocks noChangeArrowheads="1"/>
          </p:cNvSpPr>
          <p:nvPr/>
        </p:nvSpPr>
        <p:spPr bwMode="auto">
          <a:xfrm>
            <a:off x="4561367" y="2690517"/>
            <a:ext cx="1483719" cy="1510041"/>
          </a:xfrm>
          <a:prstGeom prst="ellipse">
            <a:avLst/>
          </a:prstGeom>
          <a:gradFill>
            <a:gsLst>
              <a:gs pos="0">
                <a:schemeClr val="accent3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" name="Oval 51"/>
          <p:cNvSpPr>
            <a:spLocks noChangeArrowheads="1"/>
          </p:cNvSpPr>
          <p:nvPr/>
        </p:nvSpPr>
        <p:spPr bwMode="auto">
          <a:xfrm>
            <a:off x="2880164" y="2874669"/>
            <a:ext cx="1970415" cy="1949928"/>
          </a:xfrm>
          <a:prstGeom prst="ellipse">
            <a:avLst/>
          </a:prstGeom>
          <a:gradFill>
            <a:gsLst>
              <a:gs pos="0">
                <a:schemeClr val="accent3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6200000" scaled="0"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2" name="Freeform 56"/>
          <p:cNvSpPr>
            <a:spLocks/>
          </p:cNvSpPr>
          <p:nvPr/>
        </p:nvSpPr>
        <p:spPr bwMode="auto">
          <a:xfrm>
            <a:off x="1277853" y="2397571"/>
            <a:ext cx="2911805" cy="4466250"/>
          </a:xfrm>
          <a:custGeom>
            <a:avLst/>
            <a:gdLst>
              <a:gd name="T0" fmla="*/ 161 w 195"/>
              <a:gd name="T1" fmla="*/ 278 h 278"/>
              <a:gd name="T2" fmla="*/ 127 w 195"/>
              <a:gd name="T3" fmla="*/ 153 h 278"/>
              <a:gd name="T4" fmla="*/ 193 w 195"/>
              <a:gd name="T5" fmla="*/ 83 h 278"/>
              <a:gd name="T6" fmla="*/ 193 w 195"/>
              <a:gd name="T7" fmla="*/ 82 h 278"/>
              <a:gd name="T8" fmla="*/ 125 w 195"/>
              <a:gd name="T9" fmla="*/ 130 h 278"/>
              <a:gd name="T10" fmla="*/ 153 w 195"/>
              <a:gd name="T11" fmla="*/ 37 h 278"/>
              <a:gd name="T12" fmla="*/ 152 w 195"/>
              <a:gd name="T13" fmla="*/ 36 h 278"/>
              <a:gd name="T14" fmla="*/ 115 w 195"/>
              <a:gd name="T15" fmla="*/ 116 h 278"/>
              <a:gd name="T16" fmla="*/ 56 w 195"/>
              <a:gd name="T17" fmla="*/ 0 h 278"/>
              <a:gd name="T18" fmla="*/ 56 w 195"/>
              <a:gd name="T19" fmla="*/ 1 h 278"/>
              <a:gd name="T20" fmla="*/ 112 w 195"/>
              <a:gd name="T21" fmla="*/ 151 h 278"/>
              <a:gd name="T22" fmla="*/ 1 w 195"/>
              <a:gd name="T23" fmla="*/ 45 h 278"/>
              <a:gd name="T24" fmla="*/ 1 w 195"/>
              <a:gd name="T25" fmla="*/ 46 h 278"/>
              <a:gd name="T26" fmla="*/ 111 w 195"/>
              <a:gd name="T27" fmla="*/ 175 h 278"/>
              <a:gd name="T28" fmla="*/ 74 w 195"/>
              <a:gd name="T29" fmla="*/ 278 h 278"/>
              <a:gd name="T30" fmla="*/ 161 w 195"/>
              <a:gd name="T31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5" h="278">
                <a:moveTo>
                  <a:pt x="161" y="278"/>
                </a:moveTo>
                <a:cubicBezTo>
                  <a:pt x="137" y="257"/>
                  <a:pt x="123" y="181"/>
                  <a:pt x="127" y="153"/>
                </a:cubicBezTo>
                <a:cubicBezTo>
                  <a:pt x="131" y="124"/>
                  <a:pt x="167" y="94"/>
                  <a:pt x="193" y="83"/>
                </a:cubicBezTo>
                <a:cubicBezTo>
                  <a:pt x="195" y="82"/>
                  <a:pt x="195" y="81"/>
                  <a:pt x="193" y="82"/>
                </a:cubicBezTo>
                <a:cubicBezTo>
                  <a:pt x="192" y="82"/>
                  <a:pt x="144" y="103"/>
                  <a:pt x="125" y="130"/>
                </a:cubicBezTo>
                <a:cubicBezTo>
                  <a:pt x="119" y="88"/>
                  <a:pt x="141" y="54"/>
                  <a:pt x="153" y="37"/>
                </a:cubicBezTo>
                <a:cubicBezTo>
                  <a:pt x="154" y="36"/>
                  <a:pt x="153" y="35"/>
                  <a:pt x="152" y="36"/>
                </a:cubicBezTo>
                <a:cubicBezTo>
                  <a:pt x="144" y="45"/>
                  <a:pt x="120" y="76"/>
                  <a:pt x="115" y="116"/>
                </a:cubicBezTo>
                <a:cubicBezTo>
                  <a:pt x="111" y="79"/>
                  <a:pt x="78" y="22"/>
                  <a:pt x="56" y="0"/>
                </a:cubicBezTo>
                <a:cubicBezTo>
                  <a:pt x="56" y="0"/>
                  <a:pt x="55" y="1"/>
                  <a:pt x="56" y="1"/>
                </a:cubicBezTo>
                <a:cubicBezTo>
                  <a:pt x="74" y="19"/>
                  <a:pt x="116" y="91"/>
                  <a:pt x="112" y="151"/>
                </a:cubicBezTo>
                <a:cubicBezTo>
                  <a:pt x="95" y="116"/>
                  <a:pt x="55" y="74"/>
                  <a:pt x="1" y="45"/>
                </a:cubicBezTo>
                <a:cubicBezTo>
                  <a:pt x="0" y="45"/>
                  <a:pt x="0" y="46"/>
                  <a:pt x="1" y="46"/>
                </a:cubicBezTo>
                <a:cubicBezTo>
                  <a:pt x="40" y="67"/>
                  <a:pt x="102" y="123"/>
                  <a:pt x="111" y="175"/>
                </a:cubicBezTo>
                <a:cubicBezTo>
                  <a:pt x="115" y="202"/>
                  <a:pt x="103" y="252"/>
                  <a:pt x="74" y="278"/>
                </a:cubicBezTo>
                <a:lnTo>
                  <a:pt x="161" y="278"/>
                </a:lnTo>
                <a:close/>
              </a:path>
            </a:pathLst>
          </a:custGeom>
          <a:solidFill>
            <a:srgbClr val="7F7F7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 noChangeAspect="1"/>
          </p:cNvSpPr>
          <p:nvPr/>
        </p:nvSpPr>
        <p:spPr>
          <a:xfrm>
            <a:off x="5840618" y="1051192"/>
            <a:ext cx="2009588" cy="1094560"/>
          </a:xfrm>
          <a:custGeom>
            <a:avLst/>
            <a:gdLst>
              <a:gd name="connsiteX0" fmla="*/ 615355 w 1512168"/>
              <a:gd name="connsiteY0" fmla="*/ 0 h 823631"/>
              <a:gd name="connsiteX1" fmla="*/ 946487 w 1512168"/>
              <a:gd name="connsiteY1" fmla="*/ 176061 h 823631"/>
              <a:gd name="connsiteX2" fmla="*/ 971165 w 1512168"/>
              <a:gd name="connsiteY2" fmla="*/ 221528 h 823631"/>
              <a:gd name="connsiteX3" fmla="*/ 1012673 w 1512168"/>
              <a:gd name="connsiteY3" fmla="*/ 198998 h 823631"/>
              <a:gd name="connsiteX4" fmla="*/ 1112273 w 1512168"/>
              <a:gd name="connsiteY4" fmla="*/ 178890 h 823631"/>
              <a:gd name="connsiteX5" fmla="*/ 1368153 w 1512168"/>
              <a:gd name="connsiteY5" fmla="*/ 434770 h 823631"/>
              <a:gd name="connsiteX6" fmla="*/ 1359228 w 1512168"/>
              <a:gd name="connsiteY6" fmla="*/ 478978 h 823631"/>
              <a:gd name="connsiteX7" fmla="*/ 1405590 w 1512168"/>
              <a:gd name="connsiteY7" fmla="*/ 488338 h 823631"/>
              <a:gd name="connsiteX8" fmla="*/ 1512168 w 1512168"/>
              <a:gd name="connsiteY8" fmla="*/ 649128 h 823631"/>
              <a:gd name="connsiteX9" fmla="*/ 1337665 w 1512168"/>
              <a:gd name="connsiteY9" fmla="*/ 823631 h 823631"/>
              <a:gd name="connsiteX10" fmla="*/ 246511 w 1512168"/>
              <a:gd name="connsiteY10" fmla="*/ 823631 h 823631"/>
              <a:gd name="connsiteX11" fmla="*/ 241041 w 1512168"/>
              <a:gd name="connsiteY11" fmla="*/ 822527 h 823631"/>
              <a:gd name="connsiteX12" fmla="*/ 230088 w 1512168"/>
              <a:gd name="connsiteY12" fmla="*/ 823631 h 823631"/>
              <a:gd name="connsiteX13" fmla="*/ 0 w 1512168"/>
              <a:gd name="connsiteY13" fmla="*/ 593543 h 823631"/>
              <a:gd name="connsiteX14" fmla="*/ 183717 w 1512168"/>
              <a:gd name="connsiteY14" fmla="*/ 368130 h 823631"/>
              <a:gd name="connsiteX15" fmla="*/ 219533 w 1512168"/>
              <a:gd name="connsiteY15" fmla="*/ 364519 h 823631"/>
              <a:gd name="connsiteX16" fmla="*/ 224137 w 1512168"/>
              <a:gd name="connsiteY16" fmla="*/ 318852 h 823631"/>
              <a:gd name="connsiteX17" fmla="*/ 615355 w 1512168"/>
              <a:gd name="connsiteY17" fmla="*/ 0 h 82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2168" h="823631">
                <a:moveTo>
                  <a:pt x="615355" y="0"/>
                </a:moveTo>
                <a:cubicBezTo>
                  <a:pt x="753195" y="0"/>
                  <a:pt x="874724" y="69839"/>
                  <a:pt x="946487" y="176061"/>
                </a:cubicBezTo>
                <a:lnTo>
                  <a:pt x="971165" y="221528"/>
                </a:lnTo>
                <a:lnTo>
                  <a:pt x="1012673" y="198998"/>
                </a:lnTo>
                <a:cubicBezTo>
                  <a:pt x="1043286" y="186050"/>
                  <a:pt x="1076944" y="178890"/>
                  <a:pt x="1112273" y="178890"/>
                </a:cubicBezTo>
                <a:cubicBezTo>
                  <a:pt x="1253592" y="178890"/>
                  <a:pt x="1368153" y="293451"/>
                  <a:pt x="1368153" y="434770"/>
                </a:cubicBezTo>
                <a:lnTo>
                  <a:pt x="1359228" y="478978"/>
                </a:lnTo>
                <a:lnTo>
                  <a:pt x="1405590" y="488338"/>
                </a:lnTo>
                <a:cubicBezTo>
                  <a:pt x="1468221" y="514830"/>
                  <a:pt x="1512168" y="576847"/>
                  <a:pt x="1512168" y="649128"/>
                </a:cubicBezTo>
                <a:cubicBezTo>
                  <a:pt x="1512168" y="745503"/>
                  <a:pt x="1434040" y="823631"/>
                  <a:pt x="1337665" y="823631"/>
                </a:cubicBezTo>
                <a:lnTo>
                  <a:pt x="246511" y="823631"/>
                </a:lnTo>
                <a:lnTo>
                  <a:pt x="241041" y="822527"/>
                </a:lnTo>
                <a:lnTo>
                  <a:pt x="230088" y="823631"/>
                </a:lnTo>
                <a:cubicBezTo>
                  <a:pt x="103014" y="823631"/>
                  <a:pt x="0" y="720617"/>
                  <a:pt x="0" y="593543"/>
                </a:cubicBezTo>
                <a:cubicBezTo>
                  <a:pt x="0" y="482353"/>
                  <a:pt x="78870" y="389585"/>
                  <a:pt x="183717" y="368130"/>
                </a:cubicBezTo>
                <a:lnTo>
                  <a:pt x="219533" y="364519"/>
                </a:lnTo>
                <a:lnTo>
                  <a:pt x="224137" y="318852"/>
                </a:lnTo>
                <a:cubicBezTo>
                  <a:pt x="261373" y="136884"/>
                  <a:pt x="422379" y="0"/>
                  <a:pt x="615355" y="0"/>
                </a:cubicBezTo>
                <a:close/>
              </a:path>
            </a:pathLst>
          </a:custGeom>
          <a:solidFill>
            <a:srgbClr val="7F7F7F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 noChangeAspect="1"/>
          </p:cNvSpPr>
          <p:nvPr/>
        </p:nvSpPr>
        <p:spPr>
          <a:xfrm>
            <a:off x="5004226" y="344049"/>
            <a:ext cx="1672785" cy="911113"/>
          </a:xfrm>
          <a:custGeom>
            <a:avLst/>
            <a:gdLst>
              <a:gd name="connsiteX0" fmla="*/ 615355 w 1512168"/>
              <a:gd name="connsiteY0" fmla="*/ 0 h 823631"/>
              <a:gd name="connsiteX1" fmla="*/ 946487 w 1512168"/>
              <a:gd name="connsiteY1" fmla="*/ 176061 h 823631"/>
              <a:gd name="connsiteX2" fmla="*/ 971165 w 1512168"/>
              <a:gd name="connsiteY2" fmla="*/ 221528 h 823631"/>
              <a:gd name="connsiteX3" fmla="*/ 1012673 w 1512168"/>
              <a:gd name="connsiteY3" fmla="*/ 198998 h 823631"/>
              <a:gd name="connsiteX4" fmla="*/ 1112273 w 1512168"/>
              <a:gd name="connsiteY4" fmla="*/ 178890 h 823631"/>
              <a:gd name="connsiteX5" fmla="*/ 1368153 w 1512168"/>
              <a:gd name="connsiteY5" fmla="*/ 434770 h 823631"/>
              <a:gd name="connsiteX6" fmla="*/ 1359228 w 1512168"/>
              <a:gd name="connsiteY6" fmla="*/ 478978 h 823631"/>
              <a:gd name="connsiteX7" fmla="*/ 1405590 w 1512168"/>
              <a:gd name="connsiteY7" fmla="*/ 488338 h 823631"/>
              <a:gd name="connsiteX8" fmla="*/ 1512168 w 1512168"/>
              <a:gd name="connsiteY8" fmla="*/ 649128 h 823631"/>
              <a:gd name="connsiteX9" fmla="*/ 1337665 w 1512168"/>
              <a:gd name="connsiteY9" fmla="*/ 823631 h 823631"/>
              <a:gd name="connsiteX10" fmla="*/ 246511 w 1512168"/>
              <a:gd name="connsiteY10" fmla="*/ 823631 h 823631"/>
              <a:gd name="connsiteX11" fmla="*/ 241041 w 1512168"/>
              <a:gd name="connsiteY11" fmla="*/ 822527 h 823631"/>
              <a:gd name="connsiteX12" fmla="*/ 230088 w 1512168"/>
              <a:gd name="connsiteY12" fmla="*/ 823631 h 823631"/>
              <a:gd name="connsiteX13" fmla="*/ 0 w 1512168"/>
              <a:gd name="connsiteY13" fmla="*/ 593543 h 823631"/>
              <a:gd name="connsiteX14" fmla="*/ 183717 w 1512168"/>
              <a:gd name="connsiteY14" fmla="*/ 368130 h 823631"/>
              <a:gd name="connsiteX15" fmla="*/ 219533 w 1512168"/>
              <a:gd name="connsiteY15" fmla="*/ 364519 h 823631"/>
              <a:gd name="connsiteX16" fmla="*/ 224137 w 1512168"/>
              <a:gd name="connsiteY16" fmla="*/ 318852 h 823631"/>
              <a:gd name="connsiteX17" fmla="*/ 615355 w 1512168"/>
              <a:gd name="connsiteY17" fmla="*/ 0 h 82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2168" h="823631">
                <a:moveTo>
                  <a:pt x="615355" y="0"/>
                </a:moveTo>
                <a:cubicBezTo>
                  <a:pt x="753195" y="0"/>
                  <a:pt x="874724" y="69839"/>
                  <a:pt x="946487" y="176061"/>
                </a:cubicBezTo>
                <a:lnTo>
                  <a:pt x="971165" y="221528"/>
                </a:lnTo>
                <a:lnTo>
                  <a:pt x="1012673" y="198998"/>
                </a:lnTo>
                <a:cubicBezTo>
                  <a:pt x="1043286" y="186050"/>
                  <a:pt x="1076944" y="178890"/>
                  <a:pt x="1112273" y="178890"/>
                </a:cubicBezTo>
                <a:cubicBezTo>
                  <a:pt x="1253592" y="178890"/>
                  <a:pt x="1368153" y="293451"/>
                  <a:pt x="1368153" y="434770"/>
                </a:cubicBezTo>
                <a:lnTo>
                  <a:pt x="1359228" y="478978"/>
                </a:lnTo>
                <a:lnTo>
                  <a:pt x="1405590" y="488338"/>
                </a:lnTo>
                <a:cubicBezTo>
                  <a:pt x="1468221" y="514830"/>
                  <a:pt x="1512168" y="576847"/>
                  <a:pt x="1512168" y="649128"/>
                </a:cubicBezTo>
                <a:cubicBezTo>
                  <a:pt x="1512168" y="745503"/>
                  <a:pt x="1434040" y="823631"/>
                  <a:pt x="1337665" y="823631"/>
                </a:cubicBezTo>
                <a:lnTo>
                  <a:pt x="246511" y="823631"/>
                </a:lnTo>
                <a:lnTo>
                  <a:pt x="241041" y="822527"/>
                </a:lnTo>
                <a:lnTo>
                  <a:pt x="230088" y="823631"/>
                </a:lnTo>
                <a:cubicBezTo>
                  <a:pt x="103014" y="823631"/>
                  <a:pt x="0" y="720617"/>
                  <a:pt x="0" y="593543"/>
                </a:cubicBezTo>
                <a:cubicBezTo>
                  <a:pt x="0" y="482353"/>
                  <a:pt x="78870" y="389585"/>
                  <a:pt x="183717" y="368130"/>
                </a:cubicBezTo>
                <a:lnTo>
                  <a:pt x="219533" y="364519"/>
                </a:lnTo>
                <a:lnTo>
                  <a:pt x="224137" y="318852"/>
                </a:lnTo>
                <a:cubicBezTo>
                  <a:pt x="261373" y="136884"/>
                  <a:pt x="422379" y="0"/>
                  <a:pt x="615355" y="0"/>
                </a:cubicBezTo>
                <a:close/>
              </a:path>
            </a:pathLst>
          </a:custGeom>
          <a:solidFill>
            <a:srgbClr val="7F7F7F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49575" y="2895026"/>
            <a:ext cx="2256251" cy="3007167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0" marR="0" lvl="0" indent="0" algn="l" defTabSz="8889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lang="en-US" sz="2133" dirty="0">
                <a:solidFill>
                  <a:srgbClr val="39393B"/>
                </a:solidFill>
                <a:latin typeface="Open Sans Light"/>
              </a:rPr>
              <a:t>Demographic Increase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8889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8889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Marketing towards Generation Z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007392" y="2895026"/>
            <a:ext cx="2256251" cy="3007167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0" marR="0" lvl="0" indent="0" algn="l" defTabSz="8889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Closure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of In-person branches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8889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8889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Covid-19</a:t>
            </a:r>
            <a:r>
              <a:rPr kumimoji="0" lang="en-US" sz="1467" b="0" i="0" u="none" strike="noStrike" kern="1200" cap="none" spc="0" normalizeH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restrictions and major electronic sales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49575" y="1861140"/>
            <a:ext cx="2256251" cy="103412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marL="0" marR="0" lvl="0" indent="0" algn="l" defTabSz="8889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01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007392" y="1861140"/>
            <a:ext cx="2256251" cy="10341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marL="0" marR="0" lvl="0" indent="0" algn="l" defTabSz="8889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02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0739816" y="2435822"/>
            <a:ext cx="340272" cy="340269"/>
            <a:chOff x="6564979" y="4358506"/>
            <a:chExt cx="674638" cy="674638"/>
          </a:xfrm>
        </p:grpSpPr>
        <p:sp>
          <p:nvSpPr>
            <p:cNvPr id="48" name="Oval 47"/>
            <p:cNvSpPr/>
            <p:nvPr/>
          </p:nvSpPr>
          <p:spPr>
            <a:xfrm>
              <a:off x="6564979" y="4358506"/>
              <a:ext cx="674638" cy="67463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9" name="Freeform 13"/>
            <p:cNvSpPr>
              <a:spLocks/>
            </p:cNvSpPr>
            <p:nvPr/>
          </p:nvSpPr>
          <p:spPr bwMode="auto">
            <a:xfrm>
              <a:off x="6709217" y="4527690"/>
              <a:ext cx="386162" cy="336270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281999" y="2435822"/>
            <a:ext cx="340272" cy="340269"/>
            <a:chOff x="6564979" y="4358506"/>
            <a:chExt cx="674638" cy="674638"/>
          </a:xfrm>
        </p:grpSpPr>
        <p:sp>
          <p:nvSpPr>
            <p:cNvPr id="59" name="Oval 58"/>
            <p:cNvSpPr/>
            <p:nvPr/>
          </p:nvSpPr>
          <p:spPr>
            <a:xfrm>
              <a:off x="6564979" y="4358506"/>
              <a:ext cx="674638" cy="67463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6709217" y="4527690"/>
              <a:ext cx="386162" cy="336270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61" name="Rectangle 60">
            <a:hlinkClick r:id="" action="ppaction://noaction"/>
          </p:cNvPr>
          <p:cNvSpPr/>
          <p:nvPr/>
        </p:nvSpPr>
        <p:spPr>
          <a:xfrm>
            <a:off x="6549575" y="5434373"/>
            <a:ext cx="2256251" cy="467820"/>
          </a:xfrm>
          <a:prstGeom prst="rect">
            <a:avLst/>
          </a:prstGeom>
          <a:solidFill>
            <a:schemeClr val="tx1">
              <a:lumMod val="75000"/>
              <a:alpha val="67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920" tIns="121920" rIns="121920" bIns="121920" numCol="1" spcCol="1270" anchor="t" anchorCtr="0">
            <a:spAutoFit/>
          </a:bodyPr>
          <a:lstStyle/>
          <a:p>
            <a:pPr marL="0" marR="0" lvl="0" indent="0" algn="r" defTabSz="8889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007392" y="5434373"/>
            <a:ext cx="2256251" cy="467820"/>
          </a:xfrm>
          <a:prstGeom prst="rect">
            <a:avLst/>
          </a:prstGeom>
          <a:solidFill>
            <a:schemeClr val="tx1">
              <a:lumMod val="75000"/>
              <a:alpha val="67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920" tIns="121920" rIns="121920" bIns="121920" numCol="1" spcCol="1270" anchor="t" anchorCtr="0">
            <a:spAutoFit/>
          </a:bodyPr>
          <a:lstStyle/>
          <a:p>
            <a:pPr marL="0" marR="0" lvl="0" indent="0" algn="r" defTabSz="8889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3" name="Freeform 17"/>
          <p:cNvSpPr>
            <a:spLocks/>
          </p:cNvSpPr>
          <p:nvPr/>
        </p:nvSpPr>
        <p:spPr bwMode="auto">
          <a:xfrm>
            <a:off x="9135132" y="5547536"/>
            <a:ext cx="241533" cy="241531"/>
          </a:xfrm>
          <a:custGeom>
            <a:avLst/>
            <a:gdLst>
              <a:gd name="T0" fmla="*/ 8 w 691"/>
              <a:gd name="T1" fmla="*/ 364 h 691"/>
              <a:gd name="T2" fmla="*/ 0 w 691"/>
              <a:gd name="T3" fmla="*/ 345 h 691"/>
              <a:gd name="T4" fmla="*/ 27 w 691"/>
              <a:gd name="T5" fmla="*/ 318 h 691"/>
              <a:gd name="T6" fmla="*/ 319 w 691"/>
              <a:gd name="T7" fmla="*/ 318 h 691"/>
              <a:gd name="T8" fmla="*/ 319 w 691"/>
              <a:gd name="T9" fmla="*/ 27 h 691"/>
              <a:gd name="T10" fmla="*/ 346 w 691"/>
              <a:gd name="T11" fmla="*/ 0 h 691"/>
              <a:gd name="T12" fmla="*/ 365 w 691"/>
              <a:gd name="T13" fmla="*/ 8 h 691"/>
              <a:gd name="T14" fmla="*/ 373 w 691"/>
              <a:gd name="T15" fmla="*/ 27 h 691"/>
              <a:gd name="T16" fmla="*/ 373 w 691"/>
              <a:gd name="T17" fmla="*/ 318 h 691"/>
              <a:gd name="T18" fmla="*/ 665 w 691"/>
              <a:gd name="T19" fmla="*/ 318 h 691"/>
              <a:gd name="T20" fmla="*/ 684 w 691"/>
              <a:gd name="T21" fmla="*/ 326 h 691"/>
              <a:gd name="T22" fmla="*/ 691 w 691"/>
              <a:gd name="T23" fmla="*/ 345 h 691"/>
              <a:gd name="T24" fmla="*/ 665 w 691"/>
              <a:gd name="T25" fmla="*/ 372 h 691"/>
              <a:gd name="T26" fmla="*/ 373 w 691"/>
              <a:gd name="T27" fmla="*/ 372 h 691"/>
              <a:gd name="T28" fmla="*/ 373 w 691"/>
              <a:gd name="T29" fmla="*/ 664 h 691"/>
              <a:gd name="T30" fmla="*/ 346 w 691"/>
              <a:gd name="T31" fmla="*/ 691 h 691"/>
              <a:gd name="T32" fmla="*/ 327 w 691"/>
              <a:gd name="T33" fmla="*/ 683 h 691"/>
              <a:gd name="T34" fmla="*/ 319 w 691"/>
              <a:gd name="T35" fmla="*/ 664 h 691"/>
              <a:gd name="T36" fmla="*/ 319 w 691"/>
              <a:gd name="T37" fmla="*/ 372 h 691"/>
              <a:gd name="T38" fmla="*/ 27 w 691"/>
              <a:gd name="T39" fmla="*/ 372 h 691"/>
              <a:gd name="T40" fmla="*/ 8 w 691"/>
              <a:gd name="T41" fmla="*/ 364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91" h="691">
                <a:moveTo>
                  <a:pt x="8" y="364"/>
                </a:moveTo>
                <a:cubicBezTo>
                  <a:pt x="3" y="359"/>
                  <a:pt x="0" y="352"/>
                  <a:pt x="0" y="345"/>
                </a:cubicBezTo>
                <a:cubicBezTo>
                  <a:pt x="0" y="330"/>
                  <a:pt x="12" y="318"/>
                  <a:pt x="27" y="318"/>
                </a:cubicBezTo>
                <a:cubicBezTo>
                  <a:pt x="319" y="318"/>
                  <a:pt x="319" y="318"/>
                  <a:pt x="319" y="318"/>
                </a:cubicBezTo>
                <a:cubicBezTo>
                  <a:pt x="319" y="27"/>
                  <a:pt x="319" y="27"/>
                  <a:pt x="319" y="27"/>
                </a:cubicBezTo>
                <a:cubicBezTo>
                  <a:pt x="319" y="12"/>
                  <a:pt x="331" y="0"/>
                  <a:pt x="346" y="0"/>
                </a:cubicBezTo>
                <a:cubicBezTo>
                  <a:pt x="353" y="0"/>
                  <a:pt x="360" y="2"/>
                  <a:pt x="365" y="8"/>
                </a:cubicBezTo>
                <a:cubicBezTo>
                  <a:pt x="370" y="13"/>
                  <a:pt x="373" y="19"/>
                  <a:pt x="373" y="27"/>
                </a:cubicBezTo>
                <a:cubicBezTo>
                  <a:pt x="373" y="318"/>
                  <a:pt x="373" y="318"/>
                  <a:pt x="373" y="318"/>
                </a:cubicBezTo>
                <a:cubicBezTo>
                  <a:pt x="665" y="318"/>
                  <a:pt x="665" y="318"/>
                  <a:pt x="665" y="318"/>
                </a:cubicBezTo>
                <a:cubicBezTo>
                  <a:pt x="672" y="318"/>
                  <a:pt x="678" y="321"/>
                  <a:pt x="684" y="326"/>
                </a:cubicBezTo>
                <a:cubicBezTo>
                  <a:pt x="689" y="331"/>
                  <a:pt x="691" y="338"/>
                  <a:pt x="691" y="345"/>
                </a:cubicBezTo>
                <a:cubicBezTo>
                  <a:pt x="691" y="360"/>
                  <a:pt x="679" y="372"/>
                  <a:pt x="665" y="372"/>
                </a:cubicBezTo>
                <a:cubicBezTo>
                  <a:pt x="373" y="372"/>
                  <a:pt x="373" y="372"/>
                  <a:pt x="373" y="372"/>
                </a:cubicBezTo>
                <a:cubicBezTo>
                  <a:pt x="373" y="664"/>
                  <a:pt x="373" y="664"/>
                  <a:pt x="373" y="664"/>
                </a:cubicBezTo>
                <a:cubicBezTo>
                  <a:pt x="373" y="679"/>
                  <a:pt x="361" y="691"/>
                  <a:pt x="346" y="691"/>
                </a:cubicBezTo>
                <a:cubicBezTo>
                  <a:pt x="339" y="691"/>
                  <a:pt x="332" y="688"/>
                  <a:pt x="327" y="683"/>
                </a:cubicBezTo>
                <a:cubicBezTo>
                  <a:pt x="322" y="678"/>
                  <a:pt x="319" y="671"/>
                  <a:pt x="319" y="664"/>
                </a:cubicBezTo>
                <a:cubicBezTo>
                  <a:pt x="319" y="372"/>
                  <a:pt x="319" y="372"/>
                  <a:pt x="319" y="372"/>
                </a:cubicBezTo>
                <a:cubicBezTo>
                  <a:pt x="27" y="372"/>
                  <a:pt x="27" y="372"/>
                  <a:pt x="27" y="372"/>
                </a:cubicBezTo>
                <a:cubicBezTo>
                  <a:pt x="20" y="372"/>
                  <a:pt x="13" y="369"/>
                  <a:pt x="8" y="3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4" name="Freeform 17"/>
          <p:cNvSpPr>
            <a:spLocks/>
          </p:cNvSpPr>
          <p:nvPr/>
        </p:nvSpPr>
        <p:spPr bwMode="auto">
          <a:xfrm>
            <a:off x="6677011" y="5547536"/>
            <a:ext cx="241533" cy="241531"/>
          </a:xfrm>
          <a:custGeom>
            <a:avLst/>
            <a:gdLst>
              <a:gd name="T0" fmla="*/ 8 w 691"/>
              <a:gd name="T1" fmla="*/ 364 h 691"/>
              <a:gd name="T2" fmla="*/ 0 w 691"/>
              <a:gd name="T3" fmla="*/ 345 h 691"/>
              <a:gd name="T4" fmla="*/ 27 w 691"/>
              <a:gd name="T5" fmla="*/ 318 h 691"/>
              <a:gd name="T6" fmla="*/ 319 w 691"/>
              <a:gd name="T7" fmla="*/ 318 h 691"/>
              <a:gd name="T8" fmla="*/ 319 w 691"/>
              <a:gd name="T9" fmla="*/ 27 h 691"/>
              <a:gd name="T10" fmla="*/ 346 w 691"/>
              <a:gd name="T11" fmla="*/ 0 h 691"/>
              <a:gd name="T12" fmla="*/ 365 w 691"/>
              <a:gd name="T13" fmla="*/ 8 h 691"/>
              <a:gd name="T14" fmla="*/ 373 w 691"/>
              <a:gd name="T15" fmla="*/ 27 h 691"/>
              <a:gd name="T16" fmla="*/ 373 w 691"/>
              <a:gd name="T17" fmla="*/ 318 h 691"/>
              <a:gd name="T18" fmla="*/ 665 w 691"/>
              <a:gd name="T19" fmla="*/ 318 h 691"/>
              <a:gd name="T20" fmla="*/ 684 w 691"/>
              <a:gd name="T21" fmla="*/ 326 h 691"/>
              <a:gd name="T22" fmla="*/ 691 w 691"/>
              <a:gd name="T23" fmla="*/ 345 h 691"/>
              <a:gd name="T24" fmla="*/ 665 w 691"/>
              <a:gd name="T25" fmla="*/ 372 h 691"/>
              <a:gd name="T26" fmla="*/ 373 w 691"/>
              <a:gd name="T27" fmla="*/ 372 h 691"/>
              <a:gd name="T28" fmla="*/ 373 w 691"/>
              <a:gd name="T29" fmla="*/ 664 h 691"/>
              <a:gd name="T30" fmla="*/ 346 w 691"/>
              <a:gd name="T31" fmla="*/ 691 h 691"/>
              <a:gd name="T32" fmla="*/ 327 w 691"/>
              <a:gd name="T33" fmla="*/ 683 h 691"/>
              <a:gd name="T34" fmla="*/ 319 w 691"/>
              <a:gd name="T35" fmla="*/ 664 h 691"/>
              <a:gd name="T36" fmla="*/ 319 w 691"/>
              <a:gd name="T37" fmla="*/ 372 h 691"/>
              <a:gd name="T38" fmla="*/ 27 w 691"/>
              <a:gd name="T39" fmla="*/ 372 h 691"/>
              <a:gd name="T40" fmla="*/ 8 w 691"/>
              <a:gd name="T41" fmla="*/ 364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91" h="691">
                <a:moveTo>
                  <a:pt x="8" y="364"/>
                </a:moveTo>
                <a:cubicBezTo>
                  <a:pt x="3" y="359"/>
                  <a:pt x="0" y="352"/>
                  <a:pt x="0" y="345"/>
                </a:cubicBezTo>
                <a:cubicBezTo>
                  <a:pt x="0" y="330"/>
                  <a:pt x="12" y="318"/>
                  <a:pt x="27" y="318"/>
                </a:cubicBezTo>
                <a:cubicBezTo>
                  <a:pt x="319" y="318"/>
                  <a:pt x="319" y="318"/>
                  <a:pt x="319" y="318"/>
                </a:cubicBezTo>
                <a:cubicBezTo>
                  <a:pt x="319" y="27"/>
                  <a:pt x="319" y="27"/>
                  <a:pt x="319" y="27"/>
                </a:cubicBezTo>
                <a:cubicBezTo>
                  <a:pt x="319" y="12"/>
                  <a:pt x="331" y="0"/>
                  <a:pt x="346" y="0"/>
                </a:cubicBezTo>
                <a:cubicBezTo>
                  <a:pt x="353" y="0"/>
                  <a:pt x="360" y="2"/>
                  <a:pt x="365" y="8"/>
                </a:cubicBezTo>
                <a:cubicBezTo>
                  <a:pt x="370" y="13"/>
                  <a:pt x="373" y="19"/>
                  <a:pt x="373" y="27"/>
                </a:cubicBezTo>
                <a:cubicBezTo>
                  <a:pt x="373" y="318"/>
                  <a:pt x="373" y="318"/>
                  <a:pt x="373" y="318"/>
                </a:cubicBezTo>
                <a:cubicBezTo>
                  <a:pt x="665" y="318"/>
                  <a:pt x="665" y="318"/>
                  <a:pt x="665" y="318"/>
                </a:cubicBezTo>
                <a:cubicBezTo>
                  <a:pt x="672" y="318"/>
                  <a:pt x="678" y="321"/>
                  <a:pt x="684" y="326"/>
                </a:cubicBezTo>
                <a:cubicBezTo>
                  <a:pt x="689" y="331"/>
                  <a:pt x="691" y="338"/>
                  <a:pt x="691" y="345"/>
                </a:cubicBezTo>
                <a:cubicBezTo>
                  <a:pt x="691" y="360"/>
                  <a:pt x="679" y="372"/>
                  <a:pt x="665" y="372"/>
                </a:cubicBezTo>
                <a:cubicBezTo>
                  <a:pt x="373" y="372"/>
                  <a:pt x="373" y="372"/>
                  <a:pt x="373" y="372"/>
                </a:cubicBezTo>
                <a:cubicBezTo>
                  <a:pt x="373" y="664"/>
                  <a:pt x="373" y="664"/>
                  <a:pt x="373" y="664"/>
                </a:cubicBezTo>
                <a:cubicBezTo>
                  <a:pt x="373" y="679"/>
                  <a:pt x="361" y="691"/>
                  <a:pt x="346" y="691"/>
                </a:cubicBezTo>
                <a:cubicBezTo>
                  <a:pt x="339" y="691"/>
                  <a:pt x="332" y="688"/>
                  <a:pt x="327" y="683"/>
                </a:cubicBezTo>
                <a:cubicBezTo>
                  <a:pt x="322" y="678"/>
                  <a:pt x="319" y="671"/>
                  <a:pt x="319" y="664"/>
                </a:cubicBezTo>
                <a:cubicBezTo>
                  <a:pt x="319" y="372"/>
                  <a:pt x="319" y="372"/>
                  <a:pt x="319" y="372"/>
                </a:cubicBezTo>
                <a:cubicBezTo>
                  <a:pt x="27" y="372"/>
                  <a:pt x="27" y="372"/>
                  <a:pt x="27" y="372"/>
                </a:cubicBezTo>
                <a:cubicBezTo>
                  <a:pt x="20" y="372"/>
                  <a:pt x="13" y="369"/>
                  <a:pt x="8" y="3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35238D1D-FC9B-4999-81F5-1ADBC8589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3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33"/>
    </mc:Choice>
    <mc:Fallback>
      <p:transition spd="slow" advTm="105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714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3017 2.22222E-6 " pathEditMode="relative" rAng="0" ptsTypes="AA">
                                      <p:cBhvr>
                                        <p:cTn id="44" dur="3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714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42382 3.33333E-6 " pathEditMode="relative" rAng="0" ptsTypes="AA">
                                      <p:cBhvr>
                                        <p:cTn id="49" dur="3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5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5714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20768 -1.85185E-6 " pathEditMode="relative" rAng="0" ptsTypes="AA">
                                      <p:cBhvr>
                                        <p:cTn id="54" dur="3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7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7" grpId="0" animBg="1"/>
      <p:bldP spid="37" grpId="1" animBg="1"/>
      <p:bldP spid="20" grpId="0" animBg="1"/>
      <p:bldP spid="6" grpId="0" animBg="1"/>
      <p:bldP spid="7" grpId="0" animBg="1"/>
      <p:bldP spid="8" grpId="0" animBg="1"/>
      <p:bldP spid="9" grpId="0" animBg="1"/>
      <p:bldP spid="10" grpId="0" animBg="1"/>
      <p:bldP spid="18" grpId="0" animBg="1"/>
      <p:bldP spid="19" grpId="0" animBg="1"/>
      <p:bldP spid="22" grpId="0" animBg="1"/>
      <p:bldP spid="12" grpId="0" animBg="1"/>
      <p:bldP spid="42" grpId="0" animBg="1"/>
      <p:bldP spid="42" grpId="1" animBg="1"/>
      <p:bldP spid="43" grpId="0" animBg="1"/>
      <p:bldP spid="43" grpId="1" animBg="1"/>
      <p:bldP spid="38" grpId="0" animBg="1"/>
      <p:bldP spid="39" grpId="0" animBg="1"/>
      <p:bldP spid="40" grpId="0" animBg="1"/>
      <p:bldP spid="41" grpId="0" animBg="1"/>
      <p:bldP spid="61" grpId="0" animBg="1"/>
      <p:bldP spid="62" grpId="0" animBg="1"/>
      <p:bldP spid="63" grpId="0" animBg="1"/>
      <p:bldP spid="6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8.8|14.2|18|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i9_Autumn 2">
      <a:dk1>
        <a:srgbClr val="39393B"/>
      </a:dk1>
      <a:lt1>
        <a:srgbClr val="FFFFFF"/>
      </a:lt1>
      <a:dk2>
        <a:srgbClr val="FF9700"/>
      </a:dk2>
      <a:lt2>
        <a:srgbClr val="FF7300"/>
      </a:lt2>
      <a:accent1>
        <a:srgbClr val="EA0038"/>
      </a:accent1>
      <a:accent2>
        <a:srgbClr val="F1001C"/>
      </a:accent2>
      <a:accent3>
        <a:srgbClr val="F70000"/>
      </a:accent3>
      <a:accent4>
        <a:srgbClr val="FB1E00"/>
      </a:accent4>
      <a:accent5>
        <a:srgbClr val="FF3C00"/>
      </a:accent5>
      <a:accent6>
        <a:srgbClr val="FF5800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227</Words>
  <Application>Microsoft Office PowerPoint</Application>
  <PresentationFormat>Widescreen</PresentationFormat>
  <Paragraphs>69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Open Sans</vt:lpstr>
      <vt:lpstr>Open Sans Light</vt:lpstr>
      <vt:lpstr>Open Sans Semibold</vt:lpstr>
      <vt:lpstr>Office Theme</vt:lpstr>
      <vt:lpstr>1_Office Theme</vt:lpstr>
      <vt:lpstr>PowerPoint Presentation</vt:lpstr>
      <vt:lpstr>Presentation Overview</vt:lpstr>
      <vt:lpstr>PowerPoint Presentation</vt:lpstr>
      <vt:lpstr>PowerPoint Presentation</vt:lpstr>
      <vt:lpstr>Presentation Goals</vt:lpstr>
      <vt:lpstr>General Statistical Data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Kong</dc:creator>
  <cp:lastModifiedBy>Gary Kong</cp:lastModifiedBy>
  <cp:revision>13</cp:revision>
  <dcterms:created xsi:type="dcterms:W3CDTF">2021-02-26T18:46:27Z</dcterms:created>
  <dcterms:modified xsi:type="dcterms:W3CDTF">2021-02-26T22:42:55Z</dcterms:modified>
</cp:coreProperties>
</file>